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60" r:id="rId5"/>
    <p:sldId id="261" r:id="rId6"/>
    <p:sldId id="262" r:id="rId7"/>
    <p:sldId id="263" r:id="rId8"/>
    <p:sldId id="264" r:id="rId9"/>
    <p:sldId id="268" r:id="rId10"/>
    <p:sldId id="269" r:id="rId11"/>
    <p:sldId id="265" r:id="rId12"/>
    <p:sldId id="270" r:id="rId13"/>
    <p:sldId id="272" r:id="rId14"/>
    <p:sldId id="267" r:id="rId15"/>
    <p:sldId id="266" r:id="rId16"/>
    <p:sldId id="273" r:id="rId17"/>
    <p:sldId id="274" r:id="rId18"/>
    <p:sldId id="259" r:id="rId19"/>
    <p:sldId id="275"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60B7C3-1312-4AE0-A642-8288417B2E06}" v="661" dt="2023-12-21T00:58:17.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nce srivastava" userId="2cab8157a3f0debf" providerId="LiveId" clId="{5C60B7C3-1312-4AE0-A642-8288417B2E06}"/>
    <pc:docChg chg="undo redo custSel addSld delSld modSld sldOrd addSection delSection modSection">
      <pc:chgData name="prince srivastava" userId="2cab8157a3f0debf" providerId="LiveId" clId="{5C60B7C3-1312-4AE0-A642-8288417B2E06}" dt="2023-12-20T22:20:01.869" v="11891" actId="692"/>
      <pc:docMkLst>
        <pc:docMk/>
      </pc:docMkLst>
      <pc:sldChg chg="delSp modSp mod">
        <pc:chgData name="prince srivastava" userId="2cab8157a3f0debf" providerId="LiveId" clId="{5C60B7C3-1312-4AE0-A642-8288417B2E06}" dt="2023-12-18T08:09:30.233" v="3667" actId="1076"/>
        <pc:sldMkLst>
          <pc:docMk/>
          <pc:sldMk cId="142772175" sldId="257"/>
        </pc:sldMkLst>
        <pc:spChg chg="mod">
          <ac:chgData name="prince srivastava" userId="2cab8157a3f0debf" providerId="LiveId" clId="{5C60B7C3-1312-4AE0-A642-8288417B2E06}" dt="2023-12-18T08:09:30.233" v="3667" actId="1076"/>
          <ac:spMkLst>
            <pc:docMk/>
            <pc:sldMk cId="142772175" sldId="257"/>
            <ac:spMk id="4" creationId="{73D752BC-29DC-475A-A4E2-1D918095D2CB}"/>
          </ac:spMkLst>
        </pc:spChg>
        <pc:spChg chg="del mod">
          <ac:chgData name="prince srivastava" userId="2cab8157a3f0debf" providerId="LiveId" clId="{5C60B7C3-1312-4AE0-A642-8288417B2E06}" dt="2023-12-16T18:12:31.190" v="794"/>
          <ac:spMkLst>
            <pc:docMk/>
            <pc:sldMk cId="142772175" sldId="257"/>
            <ac:spMk id="8" creationId="{000ED539-5032-D559-AEF4-AC4C7C263546}"/>
          </ac:spMkLst>
        </pc:spChg>
        <pc:spChg chg="mod">
          <ac:chgData name="prince srivastava" userId="2cab8157a3f0debf" providerId="LiveId" clId="{5C60B7C3-1312-4AE0-A642-8288417B2E06}" dt="2023-12-18T07:59:57.684" v="3657" actId="1076"/>
          <ac:spMkLst>
            <pc:docMk/>
            <pc:sldMk cId="142772175" sldId="257"/>
            <ac:spMk id="11" creationId="{6C77FC3C-FEEB-5CEB-EA8E-CCDAD14AB924}"/>
          </ac:spMkLst>
        </pc:spChg>
      </pc:sldChg>
      <pc:sldChg chg="modSp mod">
        <pc:chgData name="prince srivastava" userId="2cab8157a3f0debf" providerId="LiveId" clId="{5C60B7C3-1312-4AE0-A642-8288417B2E06}" dt="2023-12-18T09:22:15.846" v="4778" actId="14100"/>
        <pc:sldMkLst>
          <pc:docMk/>
          <pc:sldMk cId="1967343039" sldId="258"/>
        </pc:sldMkLst>
        <pc:spChg chg="mod">
          <ac:chgData name="prince srivastava" userId="2cab8157a3f0debf" providerId="LiveId" clId="{5C60B7C3-1312-4AE0-A642-8288417B2E06}" dt="2023-12-18T08:09:23.065" v="3665" actId="1076"/>
          <ac:spMkLst>
            <pc:docMk/>
            <pc:sldMk cId="1967343039" sldId="258"/>
            <ac:spMk id="4" creationId="{AC51074F-012D-F68C-A38B-7D8E8D498FF9}"/>
          </ac:spMkLst>
        </pc:spChg>
        <pc:spChg chg="mod">
          <ac:chgData name="prince srivastava" userId="2cab8157a3f0debf" providerId="LiveId" clId="{5C60B7C3-1312-4AE0-A642-8288417B2E06}" dt="2023-12-18T08:00:24.398" v="3658" actId="404"/>
          <ac:spMkLst>
            <pc:docMk/>
            <pc:sldMk cId="1967343039" sldId="258"/>
            <ac:spMk id="46" creationId="{54D0CBD5-324D-C9FB-F2C6-29106126B759}"/>
          </ac:spMkLst>
        </pc:spChg>
        <pc:spChg chg="mod">
          <ac:chgData name="prince srivastava" userId="2cab8157a3f0debf" providerId="LiveId" clId="{5C60B7C3-1312-4AE0-A642-8288417B2E06}" dt="2023-12-18T09:22:15.846" v="4778" actId="14100"/>
          <ac:spMkLst>
            <pc:docMk/>
            <pc:sldMk cId="1967343039" sldId="258"/>
            <ac:spMk id="49" creationId="{D67A2380-FEB5-ABFF-8906-ED6E2F215E1A}"/>
          </ac:spMkLst>
        </pc:spChg>
        <pc:spChg chg="mod">
          <ac:chgData name="prince srivastava" userId="2cab8157a3f0debf" providerId="LiveId" clId="{5C60B7C3-1312-4AE0-A642-8288417B2E06}" dt="2023-12-18T08:00:28.943" v="3659" actId="404"/>
          <ac:spMkLst>
            <pc:docMk/>
            <pc:sldMk cId="1967343039" sldId="258"/>
            <ac:spMk id="52" creationId="{64D02BB9-1020-E619-1067-324A6ED7E9A4}"/>
          </ac:spMkLst>
        </pc:spChg>
        <pc:spChg chg="mod">
          <ac:chgData name="prince srivastava" userId="2cab8157a3f0debf" providerId="LiveId" clId="{5C60B7C3-1312-4AE0-A642-8288417B2E06}" dt="2023-12-18T08:00:32.134" v="3660" actId="404"/>
          <ac:spMkLst>
            <pc:docMk/>
            <pc:sldMk cId="1967343039" sldId="258"/>
            <ac:spMk id="55" creationId="{2040A746-D667-58C9-3FA7-987A94B1280C}"/>
          </ac:spMkLst>
        </pc:spChg>
        <pc:cxnChg chg="mod">
          <ac:chgData name="prince srivastava" userId="2cab8157a3f0debf" providerId="LiveId" clId="{5C60B7C3-1312-4AE0-A642-8288417B2E06}" dt="2023-12-18T09:22:15.846" v="4778" actId="14100"/>
          <ac:cxnSpMkLst>
            <pc:docMk/>
            <pc:sldMk cId="1967343039" sldId="258"/>
            <ac:cxnSpMk id="51" creationId="{3E6982EB-EF4E-E68D-58E4-22F5EE0B2D58}"/>
          </ac:cxnSpMkLst>
        </pc:cxnChg>
      </pc:sldChg>
      <pc:sldChg chg="addSp delSp modSp new add del mod modClrScheme chgLayout">
        <pc:chgData name="prince srivastava" userId="2cab8157a3f0debf" providerId="LiveId" clId="{5C60B7C3-1312-4AE0-A642-8288417B2E06}" dt="2023-12-20T11:50:59.099" v="7402" actId="1076"/>
        <pc:sldMkLst>
          <pc:docMk/>
          <pc:sldMk cId="1114014940" sldId="259"/>
        </pc:sldMkLst>
        <pc:spChg chg="del mod ord">
          <ac:chgData name="prince srivastava" userId="2cab8157a3f0debf" providerId="LiveId" clId="{5C60B7C3-1312-4AE0-A642-8288417B2E06}" dt="2023-12-16T16:02:16.329" v="1" actId="700"/>
          <ac:spMkLst>
            <pc:docMk/>
            <pc:sldMk cId="1114014940" sldId="259"/>
            <ac:spMk id="2" creationId="{F0AA2A42-3B02-AE24-CE48-9F7670A25DDD}"/>
          </ac:spMkLst>
        </pc:spChg>
        <pc:spChg chg="del mod ord">
          <ac:chgData name="prince srivastava" userId="2cab8157a3f0debf" providerId="LiveId" clId="{5C60B7C3-1312-4AE0-A642-8288417B2E06}" dt="2023-12-16T16:02:16.329" v="1" actId="700"/>
          <ac:spMkLst>
            <pc:docMk/>
            <pc:sldMk cId="1114014940" sldId="259"/>
            <ac:spMk id="3" creationId="{12F0770B-CABD-9252-4005-350EFA4C9AE7}"/>
          </ac:spMkLst>
        </pc:spChg>
        <pc:spChg chg="add del mod ord">
          <ac:chgData name="prince srivastava" userId="2cab8157a3f0debf" providerId="LiveId" clId="{5C60B7C3-1312-4AE0-A642-8288417B2E06}" dt="2023-12-16T16:02:59.710" v="2" actId="6264"/>
          <ac:spMkLst>
            <pc:docMk/>
            <pc:sldMk cId="1114014940" sldId="259"/>
            <ac:spMk id="4" creationId="{65DD0B67-DEEA-299F-0EBA-C4CB00E53E0C}"/>
          </ac:spMkLst>
        </pc:spChg>
        <pc:spChg chg="add del mod ord">
          <ac:chgData name="prince srivastava" userId="2cab8157a3f0debf" providerId="LiveId" clId="{5C60B7C3-1312-4AE0-A642-8288417B2E06}" dt="2023-12-16T16:02:59.710" v="2" actId="6264"/>
          <ac:spMkLst>
            <pc:docMk/>
            <pc:sldMk cId="1114014940" sldId="259"/>
            <ac:spMk id="5" creationId="{84ECA63E-2CDC-9D14-A0E5-0AA36E10D12E}"/>
          </ac:spMkLst>
        </pc:spChg>
        <pc:spChg chg="add del mod ord">
          <ac:chgData name="prince srivastava" userId="2cab8157a3f0debf" providerId="LiveId" clId="{5C60B7C3-1312-4AE0-A642-8288417B2E06}" dt="2023-12-16T16:02:59.710" v="2" actId="6264"/>
          <ac:spMkLst>
            <pc:docMk/>
            <pc:sldMk cId="1114014940" sldId="259"/>
            <ac:spMk id="6" creationId="{9B593CE9-26BB-1BF8-8096-FADB437B1DD8}"/>
          </ac:spMkLst>
        </pc:spChg>
        <pc:spChg chg="add del mod ord">
          <ac:chgData name="prince srivastava" userId="2cab8157a3f0debf" providerId="LiveId" clId="{5C60B7C3-1312-4AE0-A642-8288417B2E06}" dt="2023-12-16T16:03:07.433" v="3" actId="700"/>
          <ac:spMkLst>
            <pc:docMk/>
            <pc:sldMk cId="1114014940" sldId="259"/>
            <ac:spMk id="7" creationId="{FC8E8D6D-2C0D-4CF0-0B3E-B0077A7CA7A5}"/>
          </ac:spMkLst>
        </pc:spChg>
        <pc:spChg chg="add del mod ord">
          <ac:chgData name="prince srivastava" userId="2cab8157a3f0debf" providerId="LiveId" clId="{5C60B7C3-1312-4AE0-A642-8288417B2E06}" dt="2023-12-16T16:03:07.433" v="3" actId="700"/>
          <ac:spMkLst>
            <pc:docMk/>
            <pc:sldMk cId="1114014940" sldId="259"/>
            <ac:spMk id="8" creationId="{FAFBA5B1-3B95-03FE-C7AA-6E8B1B18CB52}"/>
          </ac:spMkLst>
        </pc:spChg>
        <pc:spChg chg="add del mod ord">
          <ac:chgData name="prince srivastava" userId="2cab8157a3f0debf" providerId="LiveId" clId="{5C60B7C3-1312-4AE0-A642-8288417B2E06}" dt="2023-12-16T16:03:07.433" v="3" actId="700"/>
          <ac:spMkLst>
            <pc:docMk/>
            <pc:sldMk cId="1114014940" sldId="259"/>
            <ac:spMk id="9" creationId="{A8F3D741-DC1D-4E08-4C9A-0FD36ADD868E}"/>
          </ac:spMkLst>
        </pc:spChg>
        <pc:spChg chg="add del mod ord">
          <ac:chgData name="prince srivastava" userId="2cab8157a3f0debf" providerId="LiveId" clId="{5C60B7C3-1312-4AE0-A642-8288417B2E06}" dt="2023-12-16T16:03:27.942" v="11" actId="21"/>
          <ac:spMkLst>
            <pc:docMk/>
            <pc:sldMk cId="1114014940" sldId="259"/>
            <ac:spMk id="10" creationId="{BA37A5B6-663B-D78E-46D4-E852F95F8FDD}"/>
          </ac:spMkLst>
        </pc:spChg>
        <pc:spChg chg="add del mod ord">
          <ac:chgData name="prince srivastava" userId="2cab8157a3f0debf" providerId="LiveId" clId="{5C60B7C3-1312-4AE0-A642-8288417B2E06}" dt="2023-12-16T16:10:42.532" v="98" actId="21"/>
          <ac:spMkLst>
            <pc:docMk/>
            <pc:sldMk cId="1114014940" sldId="259"/>
            <ac:spMk id="11" creationId="{69541FD8-660F-C0EF-2B03-77C610F2E593}"/>
          </ac:spMkLst>
        </pc:spChg>
        <pc:spChg chg="add del mod">
          <ac:chgData name="prince srivastava" userId="2cab8157a3f0debf" providerId="LiveId" clId="{5C60B7C3-1312-4AE0-A642-8288417B2E06}" dt="2023-12-16T16:03:41.169" v="14"/>
          <ac:spMkLst>
            <pc:docMk/>
            <pc:sldMk cId="1114014940" sldId="259"/>
            <ac:spMk id="12" creationId="{C7283655-4B25-CA3C-6A28-2BEBF20FBDF7}"/>
          </ac:spMkLst>
        </pc:spChg>
        <pc:spChg chg="add del mod">
          <ac:chgData name="prince srivastava" userId="2cab8157a3f0debf" providerId="LiveId" clId="{5C60B7C3-1312-4AE0-A642-8288417B2E06}" dt="2023-12-20T00:29:18.555" v="6895" actId="478"/>
          <ac:spMkLst>
            <pc:docMk/>
            <pc:sldMk cId="1114014940" sldId="259"/>
            <ac:spMk id="13" creationId="{7575927C-0A68-6D4F-156E-C442165A72FD}"/>
          </ac:spMkLst>
        </pc:spChg>
        <pc:spChg chg="add del mod">
          <ac:chgData name="prince srivastava" userId="2cab8157a3f0debf" providerId="LiveId" clId="{5C60B7C3-1312-4AE0-A642-8288417B2E06}" dt="2023-12-20T00:29:18.555" v="6895" actId="478"/>
          <ac:spMkLst>
            <pc:docMk/>
            <pc:sldMk cId="1114014940" sldId="259"/>
            <ac:spMk id="14" creationId="{3815B405-EEF9-8FAA-2F99-F9E6EDB63946}"/>
          </ac:spMkLst>
        </pc:spChg>
        <pc:spChg chg="add del">
          <ac:chgData name="prince srivastava" userId="2cab8157a3f0debf" providerId="LiveId" clId="{5C60B7C3-1312-4AE0-A642-8288417B2E06}" dt="2023-12-20T00:29:39.377" v="6897" actId="478"/>
          <ac:spMkLst>
            <pc:docMk/>
            <pc:sldMk cId="1114014940" sldId="259"/>
            <ac:spMk id="16" creationId="{92EB5007-D9B1-EC56-E007-B1CFBD0E3F40}"/>
          </ac:spMkLst>
        </pc:spChg>
        <pc:spChg chg="add mod">
          <ac:chgData name="prince srivastava" userId="2cab8157a3f0debf" providerId="LiveId" clId="{5C60B7C3-1312-4AE0-A642-8288417B2E06}" dt="2023-12-20T00:30:30.840" v="6938" actId="1076"/>
          <ac:spMkLst>
            <pc:docMk/>
            <pc:sldMk cId="1114014940" sldId="259"/>
            <ac:spMk id="17" creationId="{186B3203-A986-32A4-018B-A8295A87C67B}"/>
          </ac:spMkLst>
        </pc:spChg>
        <pc:spChg chg="add mod">
          <ac:chgData name="prince srivastava" userId="2cab8157a3f0debf" providerId="LiveId" clId="{5C60B7C3-1312-4AE0-A642-8288417B2E06}" dt="2023-12-20T11:50:55.235" v="7401" actId="1076"/>
          <ac:spMkLst>
            <pc:docMk/>
            <pc:sldMk cId="1114014940" sldId="259"/>
            <ac:spMk id="26" creationId="{4CD72C07-9D3B-9FD2-B95B-5DE0895A2E64}"/>
          </ac:spMkLst>
        </pc:spChg>
        <pc:spChg chg="add mod">
          <ac:chgData name="prince srivastava" userId="2cab8157a3f0debf" providerId="LiveId" clId="{5C60B7C3-1312-4AE0-A642-8288417B2E06}" dt="2023-12-20T11:50:59.099" v="7402" actId="1076"/>
          <ac:spMkLst>
            <pc:docMk/>
            <pc:sldMk cId="1114014940" sldId="259"/>
            <ac:spMk id="27" creationId="{034F61E1-656C-B995-5FF8-778EE123D147}"/>
          </ac:spMkLst>
        </pc:spChg>
        <pc:graphicFrameChg chg="add del mod modGraphic">
          <ac:chgData name="prince srivastava" userId="2cab8157a3f0debf" providerId="LiveId" clId="{5C60B7C3-1312-4AE0-A642-8288417B2E06}" dt="2023-12-20T00:29:18.555" v="6895" actId="478"/>
          <ac:graphicFrameMkLst>
            <pc:docMk/>
            <pc:sldMk cId="1114014940" sldId="259"/>
            <ac:graphicFrameMk id="15" creationId="{0D4B8B42-32C4-CF0C-DB7F-74CDDDC8EC6F}"/>
          </ac:graphicFrameMkLst>
        </pc:graphicFrameChg>
        <pc:picChg chg="add mod">
          <ac:chgData name="prince srivastava" userId="2cab8157a3f0debf" providerId="LiveId" clId="{5C60B7C3-1312-4AE0-A642-8288417B2E06}" dt="2023-12-20T11:25:51.938" v="6960" actId="14100"/>
          <ac:picMkLst>
            <pc:docMk/>
            <pc:sldMk cId="1114014940" sldId="259"/>
            <ac:picMk id="19" creationId="{0E2E4972-1BA3-972C-EE0F-C0B62C084A52}"/>
          </ac:picMkLst>
        </pc:picChg>
        <pc:picChg chg="add mod">
          <ac:chgData name="prince srivastava" userId="2cab8157a3f0debf" providerId="LiveId" clId="{5C60B7C3-1312-4AE0-A642-8288417B2E06}" dt="2023-12-20T11:26:02.115" v="6963" actId="14100"/>
          <ac:picMkLst>
            <pc:docMk/>
            <pc:sldMk cId="1114014940" sldId="259"/>
            <ac:picMk id="21" creationId="{8FEDBA44-9402-8359-40C1-FD6B9DF29A8D}"/>
          </ac:picMkLst>
        </pc:picChg>
        <pc:picChg chg="add mod">
          <ac:chgData name="prince srivastava" userId="2cab8157a3f0debf" providerId="LiveId" clId="{5C60B7C3-1312-4AE0-A642-8288417B2E06}" dt="2023-12-20T11:25:48.727" v="6959" actId="14100"/>
          <ac:picMkLst>
            <pc:docMk/>
            <pc:sldMk cId="1114014940" sldId="259"/>
            <ac:picMk id="23" creationId="{2154D8D2-C214-412B-6FCD-D6877217310B}"/>
          </ac:picMkLst>
        </pc:picChg>
        <pc:picChg chg="add mod">
          <ac:chgData name="prince srivastava" userId="2cab8157a3f0debf" providerId="LiveId" clId="{5C60B7C3-1312-4AE0-A642-8288417B2E06}" dt="2023-12-20T11:25:56.213" v="6961" actId="14100"/>
          <ac:picMkLst>
            <pc:docMk/>
            <pc:sldMk cId="1114014940" sldId="259"/>
            <ac:picMk id="25" creationId="{1FCC7C72-734E-FED9-D5C6-B846ED30972F}"/>
          </ac:picMkLst>
        </pc:picChg>
      </pc:sldChg>
      <pc:sldChg chg="addSp modSp new mod">
        <pc:chgData name="prince srivastava" userId="2cab8157a3f0debf" providerId="LiveId" clId="{5C60B7C3-1312-4AE0-A642-8288417B2E06}" dt="2023-12-18T08:09:40.539" v="3669" actId="1076"/>
        <pc:sldMkLst>
          <pc:docMk/>
          <pc:sldMk cId="441188963" sldId="260"/>
        </pc:sldMkLst>
        <pc:spChg chg="mod">
          <ac:chgData name="prince srivastava" userId="2cab8157a3f0debf" providerId="LiveId" clId="{5C60B7C3-1312-4AE0-A642-8288417B2E06}" dt="2023-12-18T08:08:44.412" v="3661" actId="404"/>
          <ac:spMkLst>
            <pc:docMk/>
            <pc:sldMk cId="441188963" sldId="260"/>
            <ac:spMk id="3" creationId="{EBD15C0F-4F82-8420-29A4-C53C31ACE9D2}"/>
          </ac:spMkLst>
        </pc:spChg>
        <pc:spChg chg="add mod">
          <ac:chgData name="prince srivastava" userId="2cab8157a3f0debf" providerId="LiveId" clId="{5C60B7C3-1312-4AE0-A642-8288417B2E06}" dt="2023-12-18T08:09:40.539" v="3669" actId="1076"/>
          <ac:spMkLst>
            <pc:docMk/>
            <pc:sldMk cId="441188963" sldId="260"/>
            <ac:spMk id="4" creationId="{71B5A3F5-1B1F-87C7-2C4B-13BCFB4F5D1A}"/>
          </ac:spMkLst>
        </pc:spChg>
        <pc:picChg chg="add mod">
          <ac:chgData name="prince srivastava" userId="2cab8157a3f0debf" providerId="LiveId" clId="{5C60B7C3-1312-4AE0-A642-8288417B2E06}" dt="2023-12-16T18:34:12.596" v="972" actId="14100"/>
          <ac:picMkLst>
            <pc:docMk/>
            <pc:sldMk cId="441188963" sldId="260"/>
            <ac:picMk id="6" creationId="{D991E5E2-29A7-1480-9A19-3978468E179E}"/>
          </ac:picMkLst>
        </pc:picChg>
      </pc:sldChg>
      <pc:sldChg chg="addSp delSp modSp new mod modClrScheme chgLayout">
        <pc:chgData name="prince srivastava" userId="2cab8157a3f0debf" providerId="LiveId" clId="{5C60B7C3-1312-4AE0-A642-8288417B2E06}" dt="2023-12-16T18:42:39.578" v="1005" actId="478"/>
        <pc:sldMkLst>
          <pc:docMk/>
          <pc:sldMk cId="461333130" sldId="261"/>
        </pc:sldMkLst>
        <pc:spChg chg="del mod ord">
          <ac:chgData name="prince srivastava" userId="2cab8157a3f0debf" providerId="LiveId" clId="{5C60B7C3-1312-4AE0-A642-8288417B2E06}" dt="2023-12-16T18:35:11.624" v="977" actId="700"/>
          <ac:spMkLst>
            <pc:docMk/>
            <pc:sldMk cId="461333130" sldId="261"/>
            <ac:spMk id="2" creationId="{A122DF71-8271-6D5E-B365-627AF2068639}"/>
          </ac:spMkLst>
        </pc:spChg>
        <pc:spChg chg="del mod ord">
          <ac:chgData name="prince srivastava" userId="2cab8157a3f0debf" providerId="LiveId" clId="{5C60B7C3-1312-4AE0-A642-8288417B2E06}" dt="2023-12-16T18:35:11.624" v="977" actId="700"/>
          <ac:spMkLst>
            <pc:docMk/>
            <pc:sldMk cId="461333130" sldId="261"/>
            <ac:spMk id="3" creationId="{FB2CABA9-B23B-7CC1-58E2-4FE52B5AEF4E}"/>
          </ac:spMkLst>
        </pc:spChg>
        <pc:spChg chg="add mod ord">
          <ac:chgData name="prince srivastava" userId="2cab8157a3f0debf" providerId="LiveId" clId="{5C60B7C3-1312-4AE0-A642-8288417B2E06}" dt="2023-12-16T18:36:12.386" v="991" actId="1076"/>
          <ac:spMkLst>
            <pc:docMk/>
            <pc:sldMk cId="461333130" sldId="261"/>
            <ac:spMk id="4" creationId="{68C615A4-A6CA-0814-4E34-C26435DB96BB}"/>
          </ac:spMkLst>
        </pc:spChg>
        <pc:spChg chg="add del mod ord">
          <ac:chgData name="prince srivastava" userId="2cab8157a3f0debf" providerId="LiveId" clId="{5C60B7C3-1312-4AE0-A642-8288417B2E06}" dt="2023-12-16T18:36:01.327" v="990" actId="478"/>
          <ac:spMkLst>
            <pc:docMk/>
            <pc:sldMk cId="461333130" sldId="261"/>
            <ac:spMk id="5" creationId="{55A8535D-6DEA-C4D6-71E7-4EE0C33F548D}"/>
          </ac:spMkLst>
        </pc:spChg>
        <pc:picChg chg="add mod">
          <ac:chgData name="prince srivastava" userId="2cab8157a3f0debf" providerId="LiveId" clId="{5C60B7C3-1312-4AE0-A642-8288417B2E06}" dt="2023-12-16T18:41:00.588" v="997" actId="14100"/>
          <ac:picMkLst>
            <pc:docMk/>
            <pc:sldMk cId="461333130" sldId="261"/>
            <ac:picMk id="7" creationId="{79C50F00-6B58-483A-0002-251414370876}"/>
          </ac:picMkLst>
        </pc:picChg>
        <pc:picChg chg="add del mod ord">
          <ac:chgData name="prince srivastava" userId="2cab8157a3f0debf" providerId="LiveId" clId="{5C60B7C3-1312-4AE0-A642-8288417B2E06}" dt="2023-12-16T18:42:39.578" v="1005" actId="478"/>
          <ac:picMkLst>
            <pc:docMk/>
            <pc:sldMk cId="461333130" sldId="261"/>
            <ac:picMk id="9" creationId="{004EC51B-EA93-5B1E-DC10-1056AB1EC380}"/>
          </ac:picMkLst>
        </pc:picChg>
      </pc:sldChg>
      <pc:sldChg chg="addSp delSp modSp new mod">
        <pc:chgData name="prince srivastava" userId="2cab8157a3f0debf" providerId="LiveId" clId="{5C60B7C3-1312-4AE0-A642-8288417B2E06}" dt="2023-12-18T09:22:49.605" v="4780" actId="20577"/>
        <pc:sldMkLst>
          <pc:docMk/>
          <pc:sldMk cId="797445288" sldId="262"/>
        </pc:sldMkLst>
        <pc:spChg chg="del">
          <ac:chgData name="prince srivastava" userId="2cab8157a3f0debf" providerId="LiveId" clId="{5C60B7C3-1312-4AE0-A642-8288417B2E06}" dt="2023-12-16T18:46:09.926" v="1072" actId="1032"/>
          <ac:spMkLst>
            <pc:docMk/>
            <pc:sldMk cId="797445288" sldId="262"/>
            <ac:spMk id="3" creationId="{DB3BBD65-142E-4888-E97D-FBA856B481B8}"/>
          </ac:spMkLst>
        </pc:spChg>
        <pc:spChg chg="add mod">
          <ac:chgData name="prince srivastava" userId="2cab8157a3f0debf" providerId="LiveId" clId="{5C60B7C3-1312-4AE0-A642-8288417B2E06}" dt="2023-12-18T08:10:01.949" v="3675" actId="1035"/>
          <ac:spMkLst>
            <pc:docMk/>
            <pc:sldMk cId="797445288" sldId="262"/>
            <ac:spMk id="4" creationId="{292958B8-08EC-55C4-BB91-1CED07C7182C}"/>
          </ac:spMkLst>
        </pc:spChg>
        <pc:graphicFrameChg chg="add mod modGraphic">
          <ac:chgData name="prince srivastava" userId="2cab8157a3f0debf" providerId="LiveId" clId="{5C60B7C3-1312-4AE0-A642-8288417B2E06}" dt="2023-12-18T09:22:49.605" v="4780" actId="20577"/>
          <ac:graphicFrameMkLst>
            <pc:docMk/>
            <pc:sldMk cId="797445288" sldId="262"/>
            <ac:graphicFrameMk id="5" creationId="{5F4F2FEF-532C-1429-0EB6-4AC9E045C1D1}"/>
          </ac:graphicFrameMkLst>
        </pc:graphicFrameChg>
        <pc:picChg chg="add mod">
          <ac:chgData name="prince srivastava" userId="2cab8157a3f0debf" providerId="LiveId" clId="{5C60B7C3-1312-4AE0-A642-8288417B2E06}" dt="2023-12-16T18:54:41.786" v="1349" actId="14100"/>
          <ac:picMkLst>
            <pc:docMk/>
            <pc:sldMk cId="797445288" sldId="262"/>
            <ac:picMk id="7" creationId="{49F5B72A-F7E3-A255-D238-47D9642DBA97}"/>
          </ac:picMkLst>
        </pc:picChg>
      </pc:sldChg>
      <pc:sldChg chg="addSp delSp modSp new mod modClrScheme chgLayout">
        <pc:chgData name="prince srivastava" userId="2cab8157a3f0debf" providerId="LiveId" clId="{5C60B7C3-1312-4AE0-A642-8288417B2E06}" dt="2023-12-18T06:58:05.463" v="2776" actId="1036"/>
        <pc:sldMkLst>
          <pc:docMk/>
          <pc:sldMk cId="1166259419" sldId="263"/>
        </pc:sldMkLst>
        <pc:spChg chg="mod ord">
          <ac:chgData name="prince srivastava" userId="2cab8157a3f0debf" providerId="LiveId" clId="{5C60B7C3-1312-4AE0-A642-8288417B2E06}" dt="2023-12-18T06:56:15.098" v="2706" actId="27636"/>
          <ac:spMkLst>
            <pc:docMk/>
            <pc:sldMk cId="1166259419" sldId="263"/>
            <ac:spMk id="2" creationId="{A12517A1-FD42-7D39-1D8A-681702DA8821}"/>
          </ac:spMkLst>
        </pc:spChg>
        <pc:spChg chg="add del">
          <ac:chgData name="prince srivastava" userId="2cab8157a3f0debf" providerId="LiveId" clId="{5C60B7C3-1312-4AE0-A642-8288417B2E06}" dt="2023-12-16T19:01:42.051" v="1443"/>
          <ac:spMkLst>
            <pc:docMk/>
            <pc:sldMk cId="1166259419" sldId="263"/>
            <ac:spMk id="3" creationId="{69C1727E-E527-BB40-25E9-0FAFD62D3D8E}"/>
          </ac:spMkLst>
        </pc:spChg>
        <pc:spChg chg="add del mod">
          <ac:chgData name="prince srivastava" userId="2cab8157a3f0debf" providerId="LiveId" clId="{5C60B7C3-1312-4AE0-A642-8288417B2E06}" dt="2023-12-16T18:57:05.447" v="1374"/>
          <ac:spMkLst>
            <pc:docMk/>
            <pc:sldMk cId="1166259419" sldId="263"/>
            <ac:spMk id="4" creationId="{7ED5C850-0F4C-1407-65C5-888437E64A69}"/>
          </ac:spMkLst>
        </pc:spChg>
        <pc:spChg chg="add del">
          <ac:chgData name="prince srivastava" userId="2cab8157a3f0debf" providerId="LiveId" clId="{5C60B7C3-1312-4AE0-A642-8288417B2E06}" dt="2023-12-16T23:25:36.986" v="1541" actId="478"/>
          <ac:spMkLst>
            <pc:docMk/>
            <pc:sldMk cId="1166259419" sldId="263"/>
            <ac:spMk id="8" creationId="{9BB2FB10-1E32-B483-BC12-CA0042D435C9}"/>
          </ac:spMkLst>
        </pc:spChg>
        <pc:spChg chg="add mod">
          <ac:chgData name="prince srivastava" userId="2cab8157a3f0debf" providerId="LiveId" clId="{5C60B7C3-1312-4AE0-A642-8288417B2E06}" dt="2023-12-16T23:55:51.711" v="1891" actId="1076"/>
          <ac:spMkLst>
            <pc:docMk/>
            <pc:sldMk cId="1166259419" sldId="263"/>
            <ac:spMk id="9" creationId="{15AD2BF2-2E6A-8432-EACF-EC4C12027072}"/>
          </ac:spMkLst>
        </pc:spChg>
        <pc:spChg chg="add mod">
          <ac:chgData name="prince srivastava" userId="2cab8157a3f0debf" providerId="LiveId" clId="{5C60B7C3-1312-4AE0-A642-8288417B2E06}" dt="2023-12-18T06:21:25.434" v="2564" actId="20577"/>
          <ac:spMkLst>
            <pc:docMk/>
            <pc:sldMk cId="1166259419" sldId="263"/>
            <ac:spMk id="10" creationId="{C3B9DF01-2F12-32D0-43AB-A9531570BA1D}"/>
          </ac:spMkLst>
        </pc:spChg>
        <pc:graphicFrameChg chg="add del mod ord modGraphic">
          <ac:chgData name="prince srivastava" userId="2cab8157a3f0debf" providerId="LiveId" clId="{5C60B7C3-1312-4AE0-A642-8288417B2E06}" dt="2023-12-16T23:25:34.443" v="1540" actId="478"/>
          <ac:graphicFrameMkLst>
            <pc:docMk/>
            <pc:sldMk cId="1166259419" sldId="263"/>
            <ac:graphicFrameMk id="5" creationId="{3617B0D3-2F5D-72AB-F9E7-60720B7431A3}"/>
          </ac:graphicFrameMkLst>
        </pc:graphicFrameChg>
        <pc:picChg chg="add mod">
          <ac:chgData name="prince srivastava" userId="2cab8157a3f0debf" providerId="LiveId" clId="{5C60B7C3-1312-4AE0-A642-8288417B2E06}" dt="2023-12-18T06:57:25.387" v="2710" actId="1076"/>
          <ac:picMkLst>
            <pc:docMk/>
            <pc:sldMk cId="1166259419" sldId="263"/>
            <ac:picMk id="7" creationId="{3AAA5F09-6AB1-B2F6-354F-2FA48196A1B7}"/>
          </ac:picMkLst>
        </pc:picChg>
        <pc:picChg chg="add mod">
          <ac:chgData name="prince srivastava" userId="2cab8157a3f0debf" providerId="LiveId" clId="{5C60B7C3-1312-4AE0-A642-8288417B2E06}" dt="2023-12-18T06:58:05.463" v="2776" actId="1036"/>
          <ac:picMkLst>
            <pc:docMk/>
            <pc:sldMk cId="1166259419" sldId="263"/>
            <ac:picMk id="12" creationId="{5F074C42-AC90-9D29-41D1-17258AF76BA1}"/>
          </ac:picMkLst>
        </pc:picChg>
      </pc:sldChg>
      <pc:sldChg chg="addSp delSp modSp new mod">
        <pc:chgData name="prince srivastava" userId="2cab8157a3f0debf" providerId="LiveId" clId="{5C60B7C3-1312-4AE0-A642-8288417B2E06}" dt="2023-12-18T08:44:24.500" v="3789" actId="1037"/>
        <pc:sldMkLst>
          <pc:docMk/>
          <pc:sldMk cId="1145556121" sldId="264"/>
        </pc:sldMkLst>
        <pc:spChg chg="add mod">
          <ac:chgData name="prince srivastava" userId="2cab8157a3f0debf" providerId="LiveId" clId="{5C60B7C3-1312-4AE0-A642-8288417B2E06}" dt="2023-12-18T08:10:19.195" v="3678" actId="1035"/>
          <ac:spMkLst>
            <pc:docMk/>
            <pc:sldMk cId="1145556121" sldId="264"/>
            <ac:spMk id="2" creationId="{2B3755BC-EA47-DC0F-C585-EE686834FB21}"/>
          </ac:spMkLst>
        </pc:spChg>
        <pc:spChg chg="add mod">
          <ac:chgData name="prince srivastava" userId="2cab8157a3f0debf" providerId="LiveId" clId="{5C60B7C3-1312-4AE0-A642-8288417B2E06}" dt="2023-12-18T06:53:22.545" v="2679" actId="113"/>
          <ac:spMkLst>
            <pc:docMk/>
            <pc:sldMk cId="1145556121" sldId="264"/>
            <ac:spMk id="5" creationId="{B994FAF4-F9B7-0665-34D1-52B078E60671}"/>
          </ac:spMkLst>
        </pc:spChg>
        <pc:spChg chg="add mod">
          <ac:chgData name="prince srivastava" userId="2cab8157a3f0debf" providerId="LiveId" clId="{5C60B7C3-1312-4AE0-A642-8288417B2E06}" dt="2023-12-18T06:51:38.811" v="2666" actId="1076"/>
          <ac:spMkLst>
            <pc:docMk/>
            <pc:sldMk cId="1145556121" sldId="264"/>
            <ac:spMk id="6" creationId="{665A197D-785B-D448-5469-939D0C09D741}"/>
          </ac:spMkLst>
        </pc:spChg>
        <pc:spChg chg="add mod">
          <ac:chgData name="prince srivastava" userId="2cab8157a3f0debf" providerId="LiveId" clId="{5C60B7C3-1312-4AE0-A642-8288417B2E06}" dt="2023-12-18T06:54:04.528" v="2687"/>
          <ac:spMkLst>
            <pc:docMk/>
            <pc:sldMk cId="1145556121" sldId="264"/>
            <ac:spMk id="7" creationId="{138470C7-2098-A921-101A-FDAD83E5E7A3}"/>
          </ac:spMkLst>
        </pc:spChg>
        <pc:spChg chg="add del mod">
          <ac:chgData name="prince srivastava" userId="2cab8157a3f0debf" providerId="LiveId" clId="{5C60B7C3-1312-4AE0-A642-8288417B2E06}" dt="2023-12-17T00:25:08.967" v="2270"/>
          <ac:spMkLst>
            <pc:docMk/>
            <pc:sldMk cId="1145556121" sldId="264"/>
            <ac:spMk id="8" creationId="{3AAAD2D6-48C2-40A0-5B96-301CD7448DE0}"/>
          </ac:spMkLst>
        </pc:spChg>
        <pc:spChg chg="add del mod">
          <ac:chgData name="prince srivastava" userId="2cab8157a3f0debf" providerId="LiveId" clId="{5C60B7C3-1312-4AE0-A642-8288417B2E06}" dt="2023-12-18T06:48:05.458" v="2641"/>
          <ac:spMkLst>
            <pc:docMk/>
            <pc:sldMk cId="1145556121" sldId="264"/>
            <ac:spMk id="9" creationId="{C263FF58-E154-9A5F-EC47-F625C5A70DC0}"/>
          </ac:spMkLst>
        </pc:spChg>
        <pc:spChg chg="add del mod">
          <ac:chgData name="prince srivastava" userId="2cab8157a3f0debf" providerId="LiveId" clId="{5C60B7C3-1312-4AE0-A642-8288417B2E06}" dt="2023-12-17T00:25:28.112" v="2273"/>
          <ac:spMkLst>
            <pc:docMk/>
            <pc:sldMk cId="1145556121" sldId="264"/>
            <ac:spMk id="12" creationId="{31579CC2-AE67-A7C2-538E-E79B766343F5}"/>
          </ac:spMkLst>
        </pc:spChg>
        <pc:spChg chg="add mod">
          <ac:chgData name="prince srivastava" userId="2cab8157a3f0debf" providerId="LiveId" clId="{5C60B7C3-1312-4AE0-A642-8288417B2E06}" dt="2023-12-18T06:52:33.387" v="2674" actId="1076"/>
          <ac:spMkLst>
            <pc:docMk/>
            <pc:sldMk cId="1145556121" sldId="264"/>
            <ac:spMk id="13" creationId="{4693D13F-9763-7CDA-97A0-0227FCFCC671}"/>
          </ac:spMkLst>
        </pc:spChg>
        <pc:spChg chg="add mod">
          <ac:chgData name="prince srivastava" userId="2cab8157a3f0debf" providerId="LiveId" clId="{5C60B7C3-1312-4AE0-A642-8288417B2E06}" dt="2023-12-18T06:53:11.006" v="2678" actId="1076"/>
          <ac:spMkLst>
            <pc:docMk/>
            <pc:sldMk cId="1145556121" sldId="264"/>
            <ac:spMk id="14" creationId="{D6F8AE5B-17CF-4DD8-2C79-3B144124D18B}"/>
          </ac:spMkLst>
        </pc:spChg>
        <pc:spChg chg="add del mod">
          <ac:chgData name="prince srivastava" userId="2cab8157a3f0debf" providerId="LiveId" clId="{5C60B7C3-1312-4AE0-A642-8288417B2E06}" dt="2023-12-18T06:49:11.316" v="2650"/>
          <ac:spMkLst>
            <pc:docMk/>
            <pc:sldMk cId="1145556121" sldId="264"/>
            <ac:spMk id="17" creationId="{DEADD469-797A-34FA-BC77-2AAED583F045}"/>
          </ac:spMkLst>
        </pc:spChg>
        <pc:spChg chg="add mod">
          <ac:chgData name="prince srivastava" userId="2cab8157a3f0debf" providerId="LiveId" clId="{5C60B7C3-1312-4AE0-A642-8288417B2E06}" dt="2023-12-18T06:52:53.826" v="2676" actId="1076"/>
          <ac:spMkLst>
            <pc:docMk/>
            <pc:sldMk cId="1145556121" sldId="264"/>
            <ac:spMk id="22" creationId="{5A468BA0-6432-DBBD-6AC7-66826AF0E7E6}"/>
          </ac:spMkLst>
        </pc:spChg>
        <pc:spChg chg="add mod">
          <ac:chgData name="prince srivastava" userId="2cab8157a3f0debf" providerId="LiveId" clId="{5C60B7C3-1312-4AE0-A642-8288417B2E06}" dt="2023-12-18T06:51:09.535" v="2664" actId="1076"/>
          <ac:spMkLst>
            <pc:docMk/>
            <pc:sldMk cId="1145556121" sldId="264"/>
            <ac:spMk id="25" creationId="{B431E10D-451E-E52A-A343-F33AA7BA00AB}"/>
          </ac:spMkLst>
        </pc:spChg>
        <pc:spChg chg="add mod">
          <ac:chgData name="prince srivastava" userId="2cab8157a3f0debf" providerId="LiveId" clId="{5C60B7C3-1312-4AE0-A642-8288417B2E06}" dt="2023-12-18T08:44:24.500" v="3789" actId="1037"/>
          <ac:spMkLst>
            <pc:docMk/>
            <pc:sldMk cId="1145556121" sldId="264"/>
            <ac:spMk id="26" creationId="{1B37A9D1-D639-4B84-556F-852D9F5389C4}"/>
          </ac:spMkLst>
        </pc:spChg>
        <pc:picChg chg="add mod">
          <ac:chgData name="prince srivastava" userId="2cab8157a3f0debf" providerId="LiveId" clId="{5C60B7C3-1312-4AE0-A642-8288417B2E06}" dt="2023-12-18T06:50:10.911" v="2656" actId="1076"/>
          <ac:picMkLst>
            <pc:docMk/>
            <pc:sldMk cId="1145556121" sldId="264"/>
            <ac:picMk id="4" creationId="{892CF303-71BE-4CA2-59C8-B0B00F488C8D}"/>
          </ac:picMkLst>
        </pc:picChg>
        <pc:picChg chg="add mod">
          <ac:chgData name="prince srivastava" userId="2cab8157a3f0debf" providerId="LiveId" clId="{5C60B7C3-1312-4AE0-A642-8288417B2E06}" dt="2023-12-18T06:53:04.109" v="2677" actId="1076"/>
          <ac:picMkLst>
            <pc:docMk/>
            <pc:sldMk cId="1145556121" sldId="264"/>
            <ac:picMk id="11" creationId="{CB21FDFE-FED8-86A8-7227-0EB4FF185E49}"/>
          </ac:picMkLst>
        </pc:picChg>
        <pc:picChg chg="add mod">
          <ac:chgData name="prince srivastava" userId="2cab8157a3f0debf" providerId="LiveId" clId="{5C60B7C3-1312-4AE0-A642-8288417B2E06}" dt="2023-12-18T06:52:42.073" v="2675" actId="1076"/>
          <ac:picMkLst>
            <pc:docMk/>
            <pc:sldMk cId="1145556121" sldId="264"/>
            <ac:picMk id="16" creationId="{0C3E4DF1-F149-4303-765F-51F46D1D4CD3}"/>
          </ac:picMkLst>
        </pc:picChg>
        <pc:picChg chg="add mod">
          <ac:chgData name="prince srivastava" userId="2cab8157a3f0debf" providerId="LiveId" clId="{5C60B7C3-1312-4AE0-A642-8288417B2E06}" dt="2023-12-18T06:51:32.936" v="2665" actId="14100"/>
          <ac:picMkLst>
            <pc:docMk/>
            <pc:sldMk cId="1145556121" sldId="264"/>
            <ac:picMk id="19" creationId="{F1A18576-BB63-AF7A-100C-879E524F2FC0}"/>
          </ac:picMkLst>
        </pc:picChg>
        <pc:picChg chg="add mod">
          <ac:chgData name="prince srivastava" userId="2cab8157a3f0debf" providerId="LiveId" clId="{5C60B7C3-1312-4AE0-A642-8288417B2E06}" dt="2023-12-18T06:52:22.576" v="2672" actId="14100"/>
          <ac:picMkLst>
            <pc:docMk/>
            <pc:sldMk cId="1145556121" sldId="264"/>
            <ac:picMk id="21" creationId="{D5296076-F6E9-01EF-6BEF-DD22D0F89924}"/>
          </ac:picMkLst>
        </pc:picChg>
        <pc:picChg chg="add mod">
          <ac:chgData name="prince srivastava" userId="2cab8157a3f0debf" providerId="LiveId" clId="{5C60B7C3-1312-4AE0-A642-8288417B2E06}" dt="2023-12-18T06:50:58.751" v="2663" actId="1076"/>
          <ac:picMkLst>
            <pc:docMk/>
            <pc:sldMk cId="1145556121" sldId="264"/>
            <ac:picMk id="24" creationId="{5CC2BB8B-4B31-7694-B31F-50D98D392520}"/>
          </ac:picMkLst>
        </pc:picChg>
      </pc:sldChg>
      <pc:sldChg chg="addSp delSp modSp new mod">
        <pc:chgData name="prince srivastava" userId="2cab8157a3f0debf" providerId="LiveId" clId="{5C60B7C3-1312-4AE0-A642-8288417B2E06}" dt="2023-12-18T15:08:15.397" v="4986" actId="115"/>
        <pc:sldMkLst>
          <pc:docMk/>
          <pc:sldMk cId="43462872" sldId="265"/>
        </pc:sldMkLst>
        <pc:spChg chg="add mod">
          <ac:chgData name="prince srivastava" userId="2cab8157a3f0debf" providerId="LiveId" clId="{5C60B7C3-1312-4AE0-A642-8288417B2E06}" dt="2023-12-18T15:08:15.397" v="4986" actId="115"/>
          <ac:spMkLst>
            <pc:docMk/>
            <pc:sldMk cId="43462872" sldId="265"/>
            <ac:spMk id="2" creationId="{F30F2751-6CAC-C7AD-C512-99AD154F59AC}"/>
          </ac:spMkLst>
        </pc:spChg>
        <pc:spChg chg="add mod">
          <ac:chgData name="prince srivastava" userId="2cab8157a3f0debf" providerId="LiveId" clId="{5C60B7C3-1312-4AE0-A642-8288417B2E06}" dt="2023-12-18T07:39:25.602" v="3482" actId="113"/>
          <ac:spMkLst>
            <pc:docMk/>
            <pc:sldMk cId="43462872" sldId="265"/>
            <ac:spMk id="23" creationId="{07214688-2090-B561-7A96-ACC27930B7F0}"/>
          </ac:spMkLst>
        </pc:spChg>
        <pc:spChg chg="add mod">
          <ac:chgData name="prince srivastava" userId="2cab8157a3f0debf" providerId="LiveId" clId="{5C60B7C3-1312-4AE0-A642-8288417B2E06}" dt="2023-12-18T07:40:00.185" v="3486" actId="20577"/>
          <ac:spMkLst>
            <pc:docMk/>
            <pc:sldMk cId="43462872" sldId="265"/>
            <ac:spMk id="24" creationId="{35CD58A9-ECD0-5F90-F6F7-D9910A754481}"/>
          </ac:spMkLst>
        </pc:spChg>
        <pc:spChg chg="add mod">
          <ac:chgData name="prince srivastava" userId="2cab8157a3f0debf" providerId="LiveId" clId="{5C60B7C3-1312-4AE0-A642-8288417B2E06}" dt="2023-12-18T09:03:20.208" v="4227" actId="1076"/>
          <ac:spMkLst>
            <pc:docMk/>
            <pc:sldMk cId="43462872" sldId="265"/>
            <ac:spMk id="45" creationId="{1B5B6EC7-A65B-9898-6EBF-AB748F1831BE}"/>
          </ac:spMkLst>
        </pc:spChg>
        <pc:picChg chg="add mod">
          <ac:chgData name="prince srivastava" userId="2cab8157a3f0debf" providerId="LiveId" clId="{5C60B7C3-1312-4AE0-A642-8288417B2E06}" dt="2023-12-18T07:03:54.262" v="2791" actId="1076"/>
          <ac:picMkLst>
            <pc:docMk/>
            <pc:sldMk cId="43462872" sldId="265"/>
            <ac:picMk id="4" creationId="{5EE8CA30-7CE0-29C4-2FC9-C1EC54AAF0D2}"/>
          </ac:picMkLst>
        </pc:picChg>
        <pc:picChg chg="add mod">
          <ac:chgData name="prince srivastava" userId="2cab8157a3f0debf" providerId="LiveId" clId="{5C60B7C3-1312-4AE0-A642-8288417B2E06}" dt="2023-12-18T07:04:47.944" v="2811" actId="1037"/>
          <ac:picMkLst>
            <pc:docMk/>
            <pc:sldMk cId="43462872" sldId="265"/>
            <ac:picMk id="6" creationId="{264473AB-BDF6-D4F7-D4A6-0D65D59BCFEE}"/>
          </ac:picMkLst>
        </pc:picChg>
        <pc:picChg chg="add mod">
          <ac:chgData name="prince srivastava" userId="2cab8157a3f0debf" providerId="LiveId" clId="{5C60B7C3-1312-4AE0-A642-8288417B2E06}" dt="2023-12-18T07:04:53.494" v="2823" actId="1037"/>
          <ac:picMkLst>
            <pc:docMk/>
            <pc:sldMk cId="43462872" sldId="265"/>
            <ac:picMk id="8" creationId="{7F277246-16E4-48C1-EF16-DB3900480835}"/>
          </ac:picMkLst>
        </pc:picChg>
        <pc:picChg chg="add mod">
          <ac:chgData name="prince srivastava" userId="2cab8157a3f0debf" providerId="LiveId" clId="{5C60B7C3-1312-4AE0-A642-8288417B2E06}" dt="2023-12-18T07:05:04.528" v="2841" actId="14100"/>
          <ac:picMkLst>
            <pc:docMk/>
            <pc:sldMk cId="43462872" sldId="265"/>
            <ac:picMk id="10" creationId="{24B94F6D-954C-8ECD-208A-27B7833B2BF4}"/>
          </ac:picMkLst>
        </pc:picChg>
        <pc:picChg chg="add mod">
          <ac:chgData name="prince srivastava" userId="2cab8157a3f0debf" providerId="LiveId" clId="{5C60B7C3-1312-4AE0-A642-8288417B2E06}" dt="2023-12-18T07:05:58.187" v="2853" actId="14100"/>
          <ac:picMkLst>
            <pc:docMk/>
            <pc:sldMk cId="43462872" sldId="265"/>
            <ac:picMk id="12" creationId="{DD06D92B-4A6C-6DAD-9944-79D1F6C748F5}"/>
          </ac:picMkLst>
        </pc:picChg>
        <pc:picChg chg="add mod">
          <ac:chgData name="prince srivastava" userId="2cab8157a3f0debf" providerId="LiveId" clId="{5C60B7C3-1312-4AE0-A642-8288417B2E06}" dt="2023-12-18T07:07:04.647" v="2870" actId="14100"/>
          <ac:picMkLst>
            <pc:docMk/>
            <pc:sldMk cId="43462872" sldId="265"/>
            <ac:picMk id="14" creationId="{E9391AA3-71C6-F107-525D-B7605B6C1B22}"/>
          </ac:picMkLst>
        </pc:picChg>
        <pc:picChg chg="add mod">
          <ac:chgData name="prince srivastava" userId="2cab8157a3f0debf" providerId="LiveId" clId="{5C60B7C3-1312-4AE0-A642-8288417B2E06}" dt="2023-12-18T09:04:16.705" v="4231" actId="1076"/>
          <ac:picMkLst>
            <pc:docMk/>
            <pc:sldMk cId="43462872" sldId="265"/>
            <ac:picMk id="16" creationId="{4A4C94AF-6949-612B-125C-6E889EA31DC0}"/>
          </ac:picMkLst>
        </pc:picChg>
        <pc:picChg chg="add mod">
          <ac:chgData name="prince srivastava" userId="2cab8157a3f0debf" providerId="LiveId" clId="{5C60B7C3-1312-4AE0-A642-8288417B2E06}" dt="2023-12-18T07:07:16.772" v="2872" actId="14100"/>
          <ac:picMkLst>
            <pc:docMk/>
            <pc:sldMk cId="43462872" sldId="265"/>
            <ac:picMk id="18" creationId="{E32B2FCF-6A11-EA67-5E92-94D3216D5342}"/>
          </ac:picMkLst>
        </pc:picChg>
        <pc:picChg chg="add mod">
          <ac:chgData name="prince srivastava" userId="2cab8157a3f0debf" providerId="LiveId" clId="{5C60B7C3-1312-4AE0-A642-8288417B2E06}" dt="2023-12-18T07:19:40" v="3416" actId="1035"/>
          <ac:picMkLst>
            <pc:docMk/>
            <pc:sldMk cId="43462872" sldId="265"/>
            <ac:picMk id="20" creationId="{E4F9E636-2895-62DA-244C-699F55CA7608}"/>
          </ac:picMkLst>
        </pc:picChg>
        <pc:picChg chg="add mod">
          <ac:chgData name="prince srivastava" userId="2cab8157a3f0debf" providerId="LiveId" clId="{5C60B7C3-1312-4AE0-A642-8288417B2E06}" dt="2023-12-18T07:07:31.305" v="2874" actId="14100"/>
          <ac:picMkLst>
            <pc:docMk/>
            <pc:sldMk cId="43462872" sldId="265"/>
            <ac:picMk id="22" creationId="{4AF0B372-EF74-C910-FFAF-9616347CDA90}"/>
          </ac:picMkLst>
        </pc:picChg>
        <pc:picChg chg="add del mod">
          <ac:chgData name="prince srivastava" userId="2cab8157a3f0debf" providerId="LiveId" clId="{5C60B7C3-1312-4AE0-A642-8288417B2E06}" dt="2023-12-18T07:29:57.613" v="3436" actId="478"/>
          <ac:picMkLst>
            <pc:docMk/>
            <pc:sldMk cId="43462872" sldId="265"/>
            <ac:picMk id="26" creationId="{45D405C6-776B-16C3-6304-27AACAEE3032}"/>
          </ac:picMkLst>
        </pc:picChg>
        <pc:picChg chg="add del mod">
          <ac:chgData name="prince srivastava" userId="2cab8157a3f0debf" providerId="LiveId" clId="{5C60B7C3-1312-4AE0-A642-8288417B2E06}" dt="2023-12-18T07:29:56.542" v="3435" actId="478"/>
          <ac:picMkLst>
            <pc:docMk/>
            <pc:sldMk cId="43462872" sldId="265"/>
            <ac:picMk id="28" creationId="{F4CF2CE0-D033-70D8-6AA1-9DA8A92AAC76}"/>
          </ac:picMkLst>
        </pc:picChg>
        <pc:picChg chg="add del mod">
          <ac:chgData name="prince srivastava" userId="2cab8157a3f0debf" providerId="LiveId" clId="{5C60B7C3-1312-4AE0-A642-8288417B2E06}" dt="2023-12-18T07:29:55.383" v="3434" actId="478"/>
          <ac:picMkLst>
            <pc:docMk/>
            <pc:sldMk cId="43462872" sldId="265"/>
            <ac:picMk id="30" creationId="{44B948E4-45FC-E53B-DD8C-A167901ED346}"/>
          </ac:picMkLst>
        </pc:picChg>
        <pc:picChg chg="add del mod">
          <ac:chgData name="prince srivastava" userId="2cab8157a3f0debf" providerId="LiveId" clId="{5C60B7C3-1312-4AE0-A642-8288417B2E06}" dt="2023-12-18T07:29:28.001" v="3427" actId="478"/>
          <ac:picMkLst>
            <pc:docMk/>
            <pc:sldMk cId="43462872" sldId="265"/>
            <ac:picMk id="32" creationId="{48EFE196-1093-4A0D-E675-CD183115C3AF}"/>
          </ac:picMkLst>
        </pc:picChg>
        <pc:picChg chg="add del mod">
          <ac:chgData name="prince srivastava" userId="2cab8157a3f0debf" providerId="LiveId" clId="{5C60B7C3-1312-4AE0-A642-8288417B2E06}" dt="2023-12-18T07:29:53.565" v="3433" actId="478"/>
          <ac:picMkLst>
            <pc:docMk/>
            <pc:sldMk cId="43462872" sldId="265"/>
            <ac:picMk id="34" creationId="{470F51DE-56FF-A85E-FEDB-2FC5A85CF2D9}"/>
          </ac:picMkLst>
        </pc:picChg>
        <pc:picChg chg="add del mod">
          <ac:chgData name="prince srivastava" userId="2cab8157a3f0debf" providerId="LiveId" clId="{5C60B7C3-1312-4AE0-A642-8288417B2E06}" dt="2023-12-18T07:29:52.680" v="3432" actId="478"/>
          <ac:picMkLst>
            <pc:docMk/>
            <pc:sldMk cId="43462872" sldId="265"/>
            <ac:picMk id="36" creationId="{9FB99264-138A-83F1-56EF-E5FF0E678556}"/>
          </ac:picMkLst>
        </pc:picChg>
        <pc:picChg chg="add del mod">
          <ac:chgData name="prince srivastava" userId="2cab8157a3f0debf" providerId="LiveId" clId="{5C60B7C3-1312-4AE0-A642-8288417B2E06}" dt="2023-12-18T07:29:51.878" v="3431" actId="478"/>
          <ac:picMkLst>
            <pc:docMk/>
            <pc:sldMk cId="43462872" sldId="265"/>
            <ac:picMk id="38" creationId="{5668AEA3-05F9-EBB5-D0D7-8A26C18ADA57}"/>
          </ac:picMkLst>
        </pc:picChg>
        <pc:picChg chg="add del mod">
          <ac:chgData name="prince srivastava" userId="2cab8157a3f0debf" providerId="LiveId" clId="{5C60B7C3-1312-4AE0-A642-8288417B2E06}" dt="2023-12-18T07:29:50.954" v="3430" actId="478"/>
          <ac:picMkLst>
            <pc:docMk/>
            <pc:sldMk cId="43462872" sldId="265"/>
            <ac:picMk id="40" creationId="{AD3D2528-82B0-0C99-DE42-3869162A0734}"/>
          </ac:picMkLst>
        </pc:picChg>
        <pc:picChg chg="add del mod">
          <ac:chgData name="prince srivastava" userId="2cab8157a3f0debf" providerId="LiveId" clId="{5C60B7C3-1312-4AE0-A642-8288417B2E06}" dt="2023-12-18T07:29:50.037" v="3429" actId="478"/>
          <ac:picMkLst>
            <pc:docMk/>
            <pc:sldMk cId="43462872" sldId="265"/>
            <ac:picMk id="42" creationId="{20CAB240-EC87-4DD4-936C-7C603DC8FACD}"/>
          </ac:picMkLst>
        </pc:picChg>
        <pc:picChg chg="add del mod">
          <ac:chgData name="prince srivastava" userId="2cab8157a3f0debf" providerId="LiveId" clId="{5C60B7C3-1312-4AE0-A642-8288417B2E06}" dt="2023-12-18T07:29:47.799" v="3428" actId="478"/>
          <ac:picMkLst>
            <pc:docMk/>
            <pc:sldMk cId="43462872" sldId="265"/>
            <ac:picMk id="44" creationId="{5FC101A5-21AC-234C-87F9-5864A5206407}"/>
          </ac:picMkLst>
        </pc:picChg>
        <pc:picChg chg="add mod">
          <ac:chgData name="prince srivastava" userId="2cab8157a3f0debf" providerId="LiveId" clId="{5C60B7C3-1312-4AE0-A642-8288417B2E06}" dt="2023-12-18T09:04:53.235" v="4389" actId="1035"/>
          <ac:picMkLst>
            <pc:docMk/>
            <pc:sldMk cId="43462872" sldId="265"/>
            <ac:picMk id="47" creationId="{8256245C-3B5B-B887-90E7-7A4083158E98}"/>
          </ac:picMkLst>
        </pc:picChg>
      </pc:sldChg>
      <pc:sldChg chg="addSp delSp modSp new mod">
        <pc:chgData name="prince srivastava" userId="2cab8157a3f0debf" providerId="LiveId" clId="{5C60B7C3-1312-4AE0-A642-8288417B2E06}" dt="2023-12-20T13:46:58.987" v="9325" actId="20577"/>
        <pc:sldMkLst>
          <pc:docMk/>
          <pc:sldMk cId="1129461032" sldId="266"/>
        </pc:sldMkLst>
        <pc:spChg chg="add mod">
          <ac:chgData name="prince srivastava" userId="2cab8157a3f0debf" providerId="LiveId" clId="{5C60B7C3-1312-4AE0-A642-8288417B2E06}" dt="2023-12-18T15:28:10.521" v="5255" actId="20577"/>
          <ac:spMkLst>
            <pc:docMk/>
            <pc:sldMk cId="1129461032" sldId="266"/>
            <ac:spMk id="2" creationId="{CF47E4A6-189A-26AD-1946-B3311C96AE02}"/>
          </ac:spMkLst>
        </pc:spChg>
        <pc:spChg chg="add mod">
          <ac:chgData name="prince srivastava" userId="2cab8157a3f0debf" providerId="LiveId" clId="{5C60B7C3-1312-4AE0-A642-8288417B2E06}" dt="2023-12-18T15:33:52.779" v="5333" actId="1076"/>
          <ac:spMkLst>
            <pc:docMk/>
            <pc:sldMk cId="1129461032" sldId="266"/>
            <ac:spMk id="33" creationId="{55E54777-B8AA-E210-471C-0631EA7ADF51}"/>
          </ac:spMkLst>
        </pc:spChg>
        <pc:spChg chg="add mod">
          <ac:chgData name="prince srivastava" userId="2cab8157a3f0debf" providerId="LiveId" clId="{5C60B7C3-1312-4AE0-A642-8288417B2E06}" dt="2023-12-20T13:46:58.987" v="9325" actId="20577"/>
          <ac:spMkLst>
            <pc:docMk/>
            <pc:sldMk cId="1129461032" sldId="266"/>
            <ac:spMk id="43" creationId="{030A0419-FB62-B57E-1443-FE23048AAF53}"/>
          </ac:spMkLst>
        </pc:spChg>
        <pc:picChg chg="add del mod">
          <ac:chgData name="prince srivastava" userId="2cab8157a3f0debf" providerId="LiveId" clId="{5C60B7C3-1312-4AE0-A642-8288417B2E06}" dt="2023-12-19T23:37:42.044" v="5885" actId="21"/>
          <ac:picMkLst>
            <pc:docMk/>
            <pc:sldMk cId="1129461032" sldId="266"/>
            <ac:picMk id="4" creationId="{BAB77DFC-3614-13B3-F0CF-D254EC262F29}"/>
          </ac:picMkLst>
        </pc:picChg>
        <pc:picChg chg="add del mod">
          <ac:chgData name="prince srivastava" userId="2cab8157a3f0debf" providerId="LiveId" clId="{5C60B7C3-1312-4AE0-A642-8288417B2E06}" dt="2023-12-19T23:37:42.044" v="5885" actId="21"/>
          <ac:picMkLst>
            <pc:docMk/>
            <pc:sldMk cId="1129461032" sldId="266"/>
            <ac:picMk id="6" creationId="{2B8AB64B-2465-3C25-0471-E2B7FCB0C1AB}"/>
          </ac:picMkLst>
        </pc:picChg>
        <pc:picChg chg="add del mod">
          <ac:chgData name="prince srivastava" userId="2cab8157a3f0debf" providerId="LiveId" clId="{5C60B7C3-1312-4AE0-A642-8288417B2E06}" dt="2023-12-19T23:37:42.044" v="5885" actId="21"/>
          <ac:picMkLst>
            <pc:docMk/>
            <pc:sldMk cId="1129461032" sldId="266"/>
            <ac:picMk id="8" creationId="{F1B2A43B-90F9-11E5-B5A3-B7B1CBCF4450}"/>
          </ac:picMkLst>
        </pc:picChg>
        <pc:picChg chg="add del mod">
          <ac:chgData name="prince srivastava" userId="2cab8157a3f0debf" providerId="LiveId" clId="{5C60B7C3-1312-4AE0-A642-8288417B2E06}" dt="2023-12-19T23:41:31.344" v="5906" actId="478"/>
          <ac:picMkLst>
            <pc:docMk/>
            <pc:sldMk cId="1129461032" sldId="266"/>
            <ac:picMk id="10" creationId="{85F75A80-4C85-225A-946C-040615CA18EC}"/>
          </ac:picMkLst>
        </pc:picChg>
        <pc:picChg chg="add del mod">
          <ac:chgData name="prince srivastava" userId="2cab8157a3f0debf" providerId="LiveId" clId="{5C60B7C3-1312-4AE0-A642-8288417B2E06}" dt="2023-12-18T15:27:47.083" v="5249" actId="21"/>
          <ac:picMkLst>
            <pc:docMk/>
            <pc:sldMk cId="1129461032" sldId="266"/>
            <ac:picMk id="12" creationId="{C085726D-87C6-D945-D540-DEE3C9F1FDF9}"/>
          </ac:picMkLst>
        </pc:picChg>
        <pc:picChg chg="add del mod">
          <ac:chgData name="prince srivastava" userId="2cab8157a3f0debf" providerId="LiveId" clId="{5C60B7C3-1312-4AE0-A642-8288417B2E06}" dt="2023-12-19T23:37:42.044" v="5885" actId="21"/>
          <ac:picMkLst>
            <pc:docMk/>
            <pc:sldMk cId="1129461032" sldId="266"/>
            <ac:picMk id="14" creationId="{BF13A1B3-F630-5A4A-5921-5B96DBC4F470}"/>
          </ac:picMkLst>
        </pc:picChg>
        <pc:picChg chg="add del mod">
          <ac:chgData name="prince srivastava" userId="2cab8157a3f0debf" providerId="LiveId" clId="{5C60B7C3-1312-4AE0-A642-8288417B2E06}" dt="2023-12-18T15:28:00.250" v="5252" actId="21"/>
          <ac:picMkLst>
            <pc:docMk/>
            <pc:sldMk cId="1129461032" sldId="266"/>
            <ac:picMk id="16" creationId="{1CAD43BF-332E-86C4-3D87-A7C041E87C5B}"/>
          </ac:picMkLst>
        </pc:picChg>
        <pc:picChg chg="add del mod">
          <ac:chgData name="prince srivastava" userId="2cab8157a3f0debf" providerId="LiveId" clId="{5C60B7C3-1312-4AE0-A642-8288417B2E06}" dt="2023-12-18T15:27:47.083" v="5249" actId="21"/>
          <ac:picMkLst>
            <pc:docMk/>
            <pc:sldMk cId="1129461032" sldId="266"/>
            <ac:picMk id="18" creationId="{1F6B5498-5169-7991-734D-0178AE6A1387}"/>
          </ac:picMkLst>
        </pc:picChg>
        <pc:picChg chg="add del mod">
          <ac:chgData name="prince srivastava" userId="2cab8157a3f0debf" providerId="LiveId" clId="{5C60B7C3-1312-4AE0-A642-8288417B2E06}" dt="2023-12-18T15:30:32.072" v="5306" actId="21"/>
          <ac:picMkLst>
            <pc:docMk/>
            <pc:sldMk cId="1129461032" sldId="266"/>
            <ac:picMk id="20" creationId="{D5BA7AA8-EA26-2B93-BA0C-C5E37EE70D05}"/>
          </ac:picMkLst>
        </pc:picChg>
        <pc:picChg chg="add del mod">
          <ac:chgData name="prince srivastava" userId="2cab8157a3f0debf" providerId="LiveId" clId="{5C60B7C3-1312-4AE0-A642-8288417B2E06}" dt="2023-12-18T15:27:47.083" v="5249" actId="21"/>
          <ac:picMkLst>
            <pc:docMk/>
            <pc:sldMk cId="1129461032" sldId="266"/>
            <ac:picMk id="22" creationId="{E012C860-8126-DD3D-2B16-7DBDA8E84F42}"/>
          </ac:picMkLst>
        </pc:picChg>
        <pc:picChg chg="add del mod">
          <ac:chgData name="prince srivastava" userId="2cab8157a3f0debf" providerId="LiveId" clId="{5C60B7C3-1312-4AE0-A642-8288417B2E06}" dt="2023-12-18T15:27:47.083" v="5249" actId="21"/>
          <ac:picMkLst>
            <pc:docMk/>
            <pc:sldMk cId="1129461032" sldId="266"/>
            <ac:picMk id="24" creationId="{A6BEA8A9-EB1B-F515-8AF4-A34E94AC353B}"/>
          </ac:picMkLst>
        </pc:picChg>
        <pc:picChg chg="add del mod">
          <ac:chgData name="prince srivastava" userId="2cab8157a3f0debf" providerId="LiveId" clId="{5C60B7C3-1312-4AE0-A642-8288417B2E06}" dt="2023-12-18T15:27:47.083" v="5249" actId="21"/>
          <ac:picMkLst>
            <pc:docMk/>
            <pc:sldMk cId="1129461032" sldId="266"/>
            <ac:picMk id="26" creationId="{12D3ABFC-D426-B3EC-0B80-3CBBD06EA7AF}"/>
          </ac:picMkLst>
        </pc:picChg>
        <pc:picChg chg="add del mod">
          <ac:chgData name="prince srivastava" userId="2cab8157a3f0debf" providerId="LiveId" clId="{5C60B7C3-1312-4AE0-A642-8288417B2E06}" dt="2023-12-18T15:27:47.083" v="5249" actId="21"/>
          <ac:picMkLst>
            <pc:docMk/>
            <pc:sldMk cId="1129461032" sldId="266"/>
            <ac:picMk id="28" creationId="{554E1F05-1922-4FA7-701C-096EAD7D9D47}"/>
          </ac:picMkLst>
        </pc:picChg>
        <pc:picChg chg="add del mod">
          <ac:chgData name="prince srivastava" userId="2cab8157a3f0debf" providerId="LiveId" clId="{5C60B7C3-1312-4AE0-A642-8288417B2E06}" dt="2023-12-18T15:27:47.083" v="5249" actId="21"/>
          <ac:picMkLst>
            <pc:docMk/>
            <pc:sldMk cId="1129461032" sldId="266"/>
            <ac:picMk id="30" creationId="{E20FACC9-2BE7-840F-C6D1-B249839689AE}"/>
          </ac:picMkLst>
        </pc:picChg>
        <pc:picChg chg="add del mod">
          <ac:chgData name="prince srivastava" userId="2cab8157a3f0debf" providerId="LiveId" clId="{5C60B7C3-1312-4AE0-A642-8288417B2E06}" dt="2023-12-19T23:41:29.684" v="5905" actId="478"/>
          <ac:picMkLst>
            <pc:docMk/>
            <pc:sldMk cId="1129461032" sldId="266"/>
            <ac:picMk id="32" creationId="{1FC218D0-695B-22DA-7596-039C252634BD}"/>
          </ac:picMkLst>
        </pc:picChg>
        <pc:picChg chg="add del mod">
          <ac:chgData name="prince srivastava" userId="2cab8157a3f0debf" providerId="LiveId" clId="{5C60B7C3-1312-4AE0-A642-8288417B2E06}" dt="2023-12-19T23:41:33.728" v="5907" actId="478"/>
          <ac:picMkLst>
            <pc:docMk/>
            <pc:sldMk cId="1129461032" sldId="266"/>
            <ac:picMk id="34" creationId="{B36B289E-3835-5FD0-4E74-141FAD56CF98}"/>
          </ac:picMkLst>
        </pc:picChg>
        <pc:picChg chg="add mod">
          <ac:chgData name="prince srivastava" userId="2cab8157a3f0debf" providerId="LiveId" clId="{5C60B7C3-1312-4AE0-A642-8288417B2E06}" dt="2023-12-19T23:45:05.414" v="5924" actId="14100"/>
          <ac:picMkLst>
            <pc:docMk/>
            <pc:sldMk cId="1129461032" sldId="266"/>
            <ac:picMk id="36" creationId="{C4330129-C07F-1C09-1080-200C24171B03}"/>
          </ac:picMkLst>
        </pc:picChg>
        <pc:picChg chg="add mod">
          <ac:chgData name="prince srivastava" userId="2cab8157a3f0debf" providerId="LiveId" clId="{5C60B7C3-1312-4AE0-A642-8288417B2E06}" dt="2023-12-19T23:43:43.708" v="5919" actId="14100"/>
          <ac:picMkLst>
            <pc:docMk/>
            <pc:sldMk cId="1129461032" sldId="266"/>
            <ac:picMk id="38" creationId="{5175EBBB-BBDA-F6E9-804F-58385DAF4944}"/>
          </ac:picMkLst>
        </pc:picChg>
        <pc:picChg chg="add mod">
          <ac:chgData name="prince srivastava" userId="2cab8157a3f0debf" providerId="LiveId" clId="{5C60B7C3-1312-4AE0-A642-8288417B2E06}" dt="2023-12-19T23:44:52.497" v="5922" actId="14100"/>
          <ac:picMkLst>
            <pc:docMk/>
            <pc:sldMk cId="1129461032" sldId="266"/>
            <ac:picMk id="40" creationId="{E11D278B-1C04-610C-86D5-44DB2632F3F0}"/>
          </ac:picMkLst>
        </pc:picChg>
        <pc:picChg chg="add mod">
          <ac:chgData name="prince srivastava" userId="2cab8157a3f0debf" providerId="LiveId" clId="{5C60B7C3-1312-4AE0-A642-8288417B2E06}" dt="2023-12-19T23:46:32.691" v="5927" actId="14100"/>
          <ac:picMkLst>
            <pc:docMk/>
            <pc:sldMk cId="1129461032" sldId="266"/>
            <ac:picMk id="42" creationId="{6198540E-0560-2F35-4EB9-58BAB576BD0E}"/>
          </ac:picMkLst>
        </pc:picChg>
      </pc:sldChg>
      <pc:sldChg chg="addSp delSp modSp new mod">
        <pc:chgData name="prince srivastava" userId="2cab8157a3f0debf" providerId="LiveId" clId="{5C60B7C3-1312-4AE0-A642-8288417B2E06}" dt="2023-12-18T15:12:40.169" v="5072" actId="20577"/>
        <pc:sldMkLst>
          <pc:docMk/>
          <pc:sldMk cId="869669046" sldId="267"/>
        </pc:sldMkLst>
        <pc:spChg chg="add mod">
          <ac:chgData name="prince srivastava" userId="2cab8157a3f0debf" providerId="LiveId" clId="{5C60B7C3-1312-4AE0-A642-8288417B2E06}" dt="2023-12-18T15:08:36.221" v="4987" actId="115"/>
          <ac:spMkLst>
            <pc:docMk/>
            <pc:sldMk cId="869669046" sldId="267"/>
            <ac:spMk id="2" creationId="{A0F54728-D15C-36D5-A8D5-DA3EA35A2486}"/>
          </ac:spMkLst>
        </pc:spChg>
        <pc:spChg chg="add del mod">
          <ac:chgData name="prince srivastava" userId="2cab8157a3f0debf" providerId="LiveId" clId="{5C60B7C3-1312-4AE0-A642-8288417B2E06}" dt="2023-12-18T14:51:53.484" v="4873" actId="478"/>
          <ac:spMkLst>
            <pc:docMk/>
            <pc:sldMk cId="869669046" sldId="267"/>
            <ac:spMk id="3" creationId="{F7F66E28-ED3C-1594-E00D-1E4E98F354C8}"/>
          </ac:spMkLst>
        </pc:spChg>
        <pc:spChg chg="add del mod">
          <ac:chgData name="prince srivastava" userId="2cab8157a3f0debf" providerId="LiveId" clId="{5C60B7C3-1312-4AE0-A642-8288417B2E06}" dt="2023-12-18T15:00:57.452" v="4897"/>
          <ac:spMkLst>
            <pc:docMk/>
            <pc:sldMk cId="869669046" sldId="267"/>
            <ac:spMk id="11" creationId="{9F10F9EA-96B9-2824-A67E-14407C955725}"/>
          </ac:spMkLst>
        </pc:spChg>
        <pc:spChg chg="add mod">
          <ac:chgData name="prince srivastava" userId="2cab8157a3f0debf" providerId="LiveId" clId="{5C60B7C3-1312-4AE0-A642-8288417B2E06}" dt="2023-12-18T15:07:06.003" v="4983" actId="20577"/>
          <ac:spMkLst>
            <pc:docMk/>
            <pc:sldMk cId="869669046" sldId="267"/>
            <ac:spMk id="12" creationId="{7B354217-19AC-93CA-80D0-46AFC8C2126B}"/>
          </ac:spMkLst>
        </pc:spChg>
        <pc:spChg chg="add mod">
          <ac:chgData name="prince srivastava" userId="2cab8157a3f0debf" providerId="LiveId" clId="{5C60B7C3-1312-4AE0-A642-8288417B2E06}" dt="2023-12-18T15:12:40.169" v="5072" actId="20577"/>
          <ac:spMkLst>
            <pc:docMk/>
            <pc:sldMk cId="869669046" sldId="267"/>
            <ac:spMk id="13" creationId="{4313F012-A77D-A1C8-F0F0-544D6F987339}"/>
          </ac:spMkLst>
        </pc:spChg>
        <pc:picChg chg="add del mod">
          <ac:chgData name="prince srivastava" userId="2cab8157a3f0debf" providerId="LiveId" clId="{5C60B7C3-1312-4AE0-A642-8288417B2E06}" dt="2023-12-18T14:51:57.733" v="4874" actId="478"/>
          <ac:picMkLst>
            <pc:docMk/>
            <pc:sldMk cId="869669046" sldId="267"/>
            <ac:picMk id="4" creationId="{6FF5D66C-FFFD-3D83-BAA7-16845412C1B7}"/>
          </ac:picMkLst>
        </pc:picChg>
        <pc:picChg chg="add mod">
          <ac:chgData name="prince srivastava" userId="2cab8157a3f0debf" providerId="LiveId" clId="{5C60B7C3-1312-4AE0-A642-8288417B2E06}" dt="2023-12-18T14:51:27.598" v="4872" actId="1076"/>
          <ac:picMkLst>
            <pc:docMk/>
            <pc:sldMk cId="869669046" sldId="267"/>
            <ac:picMk id="6" creationId="{8CF18D25-938B-B81E-3AD9-D24A88C90016}"/>
          </ac:picMkLst>
        </pc:picChg>
        <pc:picChg chg="add mod">
          <ac:chgData name="prince srivastava" userId="2cab8157a3f0debf" providerId="LiveId" clId="{5C60B7C3-1312-4AE0-A642-8288417B2E06}" dt="2023-12-18T14:56:12.221" v="4886" actId="1076"/>
          <ac:picMkLst>
            <pc:docMk/>
            <pc:sldMk cId="869669046" sldId="267"/>
            <ac:picMk id="8" creationId="{8391D3B7-CADF-5FC7-57E2-FF1498211872}"/>
          </ac:picMkLst>
        </pc:picChg>
        <pc:picChg chg="add mod">
          <ac:chgData name="prince srivastava" userId="2cab8157a3f0debf" providerId="LiveId" clId="{5C60B7C3-1312-4AE0-A642-8288417B2E06}" dt="2023-12-18T14:56:02.836" v="4885" actId="14100"/>
          <ac:picMkLst>
            <pc:docMk/>
            <pc:sldMk cId="869669046" sldId="267"/>
            <ac:picMk id="10" creationId="{1AD51F5F-6C30-111F-D056-A309CC053F34}"/>
          </ac:picMkLst>
        </pc:picChg>
      </pc:sldChg>
      <pc:sldChg chg="addSp delSp modSp add mod ord">
        <pc:chgData name="prince srivastava" userId="2cab8157a3f0debf" providerId="LiveId" clId="{5C60B7C3-1312-4AE0-A642-8288417B2E06}" dt="2023-12-18T07:54:56.352" v="3652" actId="20577"/>
        <pc:sldMkLst>
          <pc:docMk/>
          <pc:sldMk cId="78430811" sldId="268"/>
        </pc:sldMkLst>
        <pc:spChg chg="mod">
          <ac:chgData name="prince srivastava" userId="2cab8157a3f0debf" providerId="LiveId" clId="{5C60B7C3-1312-4AE0-A642-8288417B2E06}" dt="2023-12-18T07:54:56.352" v="3652" actId="20577"/>
          <ac:spMkLst>
            <pc:docMk/>
            <pc:sldMk cId="78430811" sldId="268"/>
            <ac:spMk id="2" creationId="{A12517A1-FD42-7D39-1D8A-681702DA8821}"/>
          </ac:spMkLst>
        </pc:spChg>
        <pc:spChg chg="mod">
          <ac:chgData name="prince srivastava" userId="2cab8157a3f0debf" providerId="LiveId" clId="{5C60B7C3-1312-4AE0-A642-8288417B2E06}" dt="2023-12-18T07:52:23.454" v="3597" actId="20577"/>
          <ac:spMkLst>
            <pc:docMk/>
            <pc:sldMk cId="78430811" sldId="268"/>
            <ac:spMk id="9" creationId="{15AD2BF2-2E6A-8432-EACF-EC4C12027072}"/>
          </ac:spMkLst>
        </pc:spChg>
        <pc:spChg chg="mod">
          <ac:chgData name="prince srivastava" userId="2cab8157a3f0debf" providerId="LiveId" clId="{5C60B7C3-1312-4AE0-A642-8288417B2E06}" dt="2023-12-18T07:53:35.010" v="3606" actId="20577"/>
          <ac:spMkLst>
            <pc:docMk/>
            <pc:sldMk cId="78430811" sldId="268"/>
            <ac:spMk id="10" creationId="{C3B9DF01-2F12-32D0-43AB-A9531570BA1D}"/>
          </ac:spMkLst>
        </pc:spChg>
        <pc:picChg chg="add mod">
          <ac:chgData name="prince srivastava" userId="2cab8157a3f0debf" providerId="LiveId" clId="{5C60B7C3-1312-4AE0-A642-8288417B2E06}" dt="2023-12-18T07:54:25.522" v="3610" actId="14100"/>
          <ac:picMkLst>
            <pc:docMk/>
            <pc:sldMk cId="78430811" sldId="268"/>
            <ac:picMk id="4" creationId="{E23EDA84-DEDD-1A40-5D8E-6E4FC860577E}"/>
          </ac:picMkLst>
        </pc:picChg>
        <pc:picChg chg="del">
          <ac:chgData name="prince srivastava" userId="2cab8157a3f0debf" providerId="LiveId" clId="{5C60B7C3-1312-4AE0-A642-8288417B2E06}" dt="2023-12-18T07:49:43.198" v="3589" actId="478"/>
          <ac:picMkLst>
            <pc:docMk/>
            <pc:sldMk cId="78430811" sldId="268"/>
            <ac:picMk id="7" creationId="{3AAA5F09-6AB1-B2F6-354F-2FA48196A1B7}"/>
          </ac:picMkLst>
        </pc:picChg>
      </pc:sldChg>
      <pc:sldChg chg="addSp delSp modSp add mod ord">
        <pc:chgData name="prince srivastava" userId="2cab8157a3f0debf" providerId="LiveId" clId="{5C60B7C3-1312-4AE0-A642-8288417B2E06}" dt="2023-12-18T09:01:37.054" v="4222" actId="14100"/>
        <pc:sldMkLst>
          <pc:docMk/>
          <pc:sldMk cId="1975639202" sldId="269"/>
        </pc:sldMkLst>
        <pc:spChg chg="mod">
          <ac:chgData name="prince srivastava" userId="2cab8157a3f0debf" providerId="LiveId" clId="{5C60B7C3-1312-4AE0-A642-8288417B2E06}" dt="2023-12-18T08:10:43.628" v="3682" actId="1035"/>
          <ac:spMkLst>
            <pc:docMk/>
            <pc:sldMk cId="1975639202" sldId="269"/>
            <ac:spMk id="2" creationId="{2B3755BC-EA47-DC0F-C585-EE686834FB21}"/>
          </ac:spMkLst>
        </pc:spChg>
        <pc:spChg chg="del">
          <ac:chgData name="prince srivastava" userId="2cab8157a3f0debf" providerId="LiveId" clId="{5C60B7C3-1312-4AE0-A642-8288417B2E06}" dt="2023-12-18T08:11:16.663" v="3691" actId="478"/>
          <ac:spMkLst>
            <pc:docMk/>
            <pc:sldMk cId="1975639202" sldId="269"/>
            <ac:spMk id="5" creationId="{B994FAF4-F9B7-0665-34D1-52B078E60671}"/>
          </ac:spMkLst>
        </pc:spChg>
        <pc:spChg chg="del">
          <ac:chgData name="prince srivastava" userId="2cab8157a3f0debf" providerId="LiveId" clId="{5C60B7C3-1312-4AE0-A642-8288417B2E06}" dt="2023-12-18T08:11:31.306" v="3696" actId="478"/>
          <ac:spMkLst>
            <pc:docMk/>
            <pc:sldMk cId="1975639202" sldId="269"/>
            <ac:spMk id="6" creationId="{665A197D-785B-D448-5469-939D0C09D741}"/>
          </ac:spMkLst>
        </pc:spChg>
        <pc:spChg chg="del">
          <ac:chgData name="prince srivastava" userId="2cab8157a3f0debf" providerId="LiveId" clId="{5C60B7C3-1312-4AE0-A642-8288417B2E06}" dt="2023-12-18T08:11:22.682" v="3693" actId="478"/>
          <ac:spMkLst>
            <pc:docMk/>
            <pc:sldMk cId="1975639202" sldId="269"/>
            <ac:spMk id="7" creationId="{138470C7-2098-A921-101A-FDAD83E5E7A3}"/>
          </ac:spMkLst>
        </pc:spChg>
        <pc:spChg chg="del">
          <ac:chgData name="prince srivastava" userId="2cab8157a3f0debf" providerId="LiveId" clId="{5C60B7C3-1312-4AE0-A642-8288417B2E06}" dt="2023-12-18T08:11:26.615" v="3695" actId="478"/>
          <ac:spMkLst>
            <pc:docMk/>
            <pc:sldMk cId="1975639202" sldId="269"/>
            <ac:spMk id="13" creationId="{4693D13F-9763-7CDA-97A0-0227FCFCC671}"/>
          </ac:spMkLst>
        </pc:spChg>
        <pc:spChg chg="del">
          <ac:chgData name="prince srivastava" userId="2cab8157a3f0debf" providerId="LiveId" clId="{5C60B7C3-1312-4AE0-A642-8288417B2E06}" dt="2023-12-18T08:11:19.879" v="3692" actId="478"/>
          <ac:spMkLst>
            <pc:docMk/>
            <pc:sldMk cId="1975639202" sldId="269"/>
            <ac:spMk id="14" creationId="{D6F8AE5B-17CF-4DD8-2C79-3B144124D18B}"/>
          </ac:spMkLst>
        </pc:spChg>
        <pc:spChg chg="del">
          <ac:chgData name="prince srivastava" userId="2cab8157a3f0debf" providerId="LiveId" clId="{5C60B7C3-1312-4AE0-A642-8288417B2E06}" dt="2023-12-18T08:11:25.110" v="3694" actId="478"/>
          <ac:spMkLst>
            <pc:docMk/>
            <pc:sldMk cId="1975639202" sldId="269"/>
            <ac:spMk id="22" creationId="{5A468BA0-6432-DBBD-6AC7-66826AF0E7E6}"/>
          </ac:spMkLst>
        </pc:spChg>
        <pc:spChg chg="del mod">
          <ac:chgData name="prince srivastava" userId="2cab8157a3f0debf" providerId="LiveId" clId="{5C60B7C3-1312-4AE0-A642-8288417B2E06}" dt="2023-12-18T08:11:11.423" v="3688" actId="478"/>
          <ac:spMkLst>
            <pc:docMk/>
            <pc:sldMk cId="1975639202" sldId="269"/>
            <ac:spMk id="25" creationId="{B431E10D-451E-E52A-A343-F33AA7BA00AB}"/>
          </ac:spMkLst>
        </pc:spChg>
        <pc:spChg chg="mod">
          <ac:chgData name="prince srivastava" userId="2cab8157a3f0debf" providerId="LiveId" clId="{5C60B7C3-1312-4AE0-A642-8288417B2E06}" dt="2023-12-18T08:49:04.164" v="3967" actId="313"/>
          <ac:spMkLst>
            <pc:docMk/>
            <pc:sldMk cId="1975639202" sldId="269"/>
            <ac:spMk id="26" creationId="{1B37A9D1-D639-4B84-556F-852D9F5389C4}"/>
          </ac:spMkLst>
        </pc:spChg>
        <pc:spChg chg="add del mod">
          <ac:chgData name="prince srivastava" userId="2cab8157a3f0debf" providerId="LiveId" clId="{5C60B7C3-1312-4AE0-A642-8288417B2E06}" dt="2023-12-18T08:43:32.153" v="3775"/>
          <ac:spMkLst>
            <pc:docMk/>
            <pc:sldMk cId="1975639202" sldId="269"/>
            <ac:spMk id="51" creationId="{92EDA3BF-389F-4481-9810-DC32D3861B65}"/>
          </ac:spMkLst>
        </pc:spChg>
        <pc:spChg chg="add mod">
          <ac:chgData name="prince srivastava" userId="2cab8157a3f0debf" providerId="LiveId" clId="{5C60B7C3-1312-4AE0-A642-8288417B2E06}" dt="2023-12-18T09:01:37.054" v="4222" actId="14100"/>
          <ac:spMkLst>
            <pc:docMk/>
            <pc:sldMk cId="1975639202" sldId="269"/>
            <ac:spMk id="52" creationId="{C8949264-EA87-0722-1094-35520DF2763E}"/>
          </ac:spMkLst>
        </pc:spChg>
        <pc:picChg chg="del">
          <ac:chgData name="prince srivastava" userId="2cab8157a3f0debf" providerId="LiveId" clId="{5C60B7C3-1312-4AE0-A642-8288417B2E06}" dt="2023-12-18T08:11:15.124" v="3690" actId="478"/>
          <ac:picMkLst>
            <pc:docMk/>
            <pc:sldMk cId="1975639202" sldId="269"/>
            <ac:picMk id="4" creationId="{892CF303-71BE-4CA2-59C8-B0B00F488C8D}"/>
          </ac:picMkLst>
        </pc:picChg>
        <pc:picChg chg="add del mod">
          <ac:chgData name="prince srivastava" userId="2cab8157a3f0debf" providerId="LiveId" clId="{5C60B7C3-1312-4AE0-A642-8288417B2E06}" dt="2023-12-18T08:28:59.449" v="3707" actId="478"/>
          <ac:picMkLst>
            <pc:docMk/>
            <pc:sldMk cId="1975639202" sldId="269"/>
            <ac:picMk id="8" creationId="{B01F419C-195B-E0D4-9B23-D1ABD7F0C416}"/>
          </ac:picMkLst>
        </pc:picChg>
        <pc:picChg chg="add del mod">
          <ac:chgData name="prince srivastava" userId="2cab8157a3f0debf" providerId="LiveId" clId="{5C60B7C3-1312-4AE0-A642-8288417B2E06}" dt="2023-12-18T08:28:59.449" v="3707" actId="478"/>
          <ac:picMkLst>
            <pc:docMk/>
            <pc:sldMk cId="1975639202" sldId="269"/>
            <ac:picMk id="10" creationId="{A43E2C12-28F2-F7AB-EDFE-A4B649A84A29}"/>
          </ac:picMkLst>
        </pc:picChg>
        <pc:picChg chg="del">
          <ac:chgData name="prince srivastava" userId="2cab8157a3f0debf" providerId="LiveId" clId="{5C60B7C3-1312-4AE0-A642-8288417B2E06}" dt="2023-12-18T08:11:13.314" v="3689" actId="478"/>
          <ac:picMkLst>
            <pc:docMk/>
            <pc:sldMk cId="1975639202" sldId="269"/>
            <ac:picMk id="11" creationId="{CB21FDFE-FED8-86A8-7227-0EB4FF185E49}"/>
          </ac:picMkLst>
        </pc:picChg>
        <pc:picChg chg="add del mod">
          <ac:chgData name="prince srivastava" userId="2cab8157a3f0debf" providerId="LiveId" clId="{5C60B7C3-1312-4AE0-A642-8288417B2E06}" dt="2023-12-18T08:28:59.449" v="3707" actId="478"/>
          <ac:picMkLst>
            <pc:docMk/>
            <pc:sldMk cId="1975639202" sldId="269"/>
            <ac:picMk id="15" creationId="{FAFAB72B-8122-21FB-EAA1-47BD75EBCA1A}"/>
          </ac:picMkLst>
        </pc:picChg>
        <pc:picChg chg="del">
          <ac:chgData name="prince srivastava" userId="2cab8157a3f0debf" providerId="LiveId" clId="{5C60B7C3-1312-4AE0-A642-8288417B2E06}" dt="2023-12-18T08:11:05.628" v="3685" actId="478"/>
          <ac:picMkLst>
            <pc:docMk/>
            <pc:sldMk cId="1975639202" sldId="269"/>
            <ac:picMk id="16" creationId="{0C3E4DF1-F149-4303-765F-51F46D1D4CD3}"/>
          </ac:picMkLst>
        </pc:picChg>
        <pc:picChg chg="add del mod">
          <ac:chgData name="prince srivastava" userId="2cab8157a3f0debf" providerId="LiveId" clId="{5C60B7C3-1312-4AE0-A642-8288417B2E06}" dt="2023-12-18T08:28:59.449" v="3707" actId="478"/>
          <ac:picMkLst>
            <pc:docMk/>
            <pc:sldMk cId="1975639202" sldId="269"/>
            <ac:picMk id="18" creationId="{F959D2C3-EF4E-1601-D5D9-8C671E07F5E8}"/>
          </ac:picMkLst>
        </pc:picChg>
        <pc:picChg chg="del">
          <ac:chgData name="prince srivastava" userId="2cab8157a3f0debf" providerId="LiveId" clId="{5C60B7C3-1312-4AE0-A642-8288417B2E06}" dt="2023-12-18T08:11:02.344" v="3683" actId="478"/>
          <ac:picMkLst>
            <pc:docMk/>
            <pc:sldMk cId="1975639202" sldId="269"/>
            <ac:picMk id="19" creationId="{F1A18576-BB63-AF7A-100C-879E524F2FC0}"/>
          </ac:picMkLst>
        </pc:picChg>
        <pc:picChg chg="del">
          <ac:chgData name="prince srivastava" userId="2cab8157a3f0debf" providerId="LiveId" clId="{5C60B7C3-1312-4AE0-A642-8288417B2E06}" dt="2023-12-18T08:11:04.347" v="3684" actId="478"/>
          <ac:picMkLst>
            <pc:docMk/>
            <pc:sldMk cId="1975639202" sldId="269"/>
            <ac:picMk id="21" creationId="{D5296076-F6E9-01EF-6BEF-DD22D0F89924}"/>
          </ac:picMkLst>
        </pc:picChg>
        <pc:picChg chg="add del mod">
          <ac:chgData name="prince srivastava" userId="2cab8157a3f0debf" providerId="LiveId" clId="{5C60B7C3-1312-4AE0-A642-8288417B2E06}" dt="2023-12-18T08:28:59.449" v="3707" actId="478"/>
          <ac:picMkLst>
            <pc:docMk/>
            <pc:sldMk cId="1975639202" sldId="269"/>
            <ac:picMk id="23" creationId="{7B16B2B9-A5BE-C680-8353-FB815A1DCE7C}"/>
          </ac:picMkLst>
        </pc:picChg>
        <pc:picChg chg="del">
          <ac:chgData name="prince srivastava" userId="2cab8157a3f0debf" providerId="LiveId" clId="{5C60B7C3-1312-4AE0-A642-8288417B2E06}" dt="2023-12-18T08:11:07.197" v="3686" actId="478"/>
          <ac:picMkLst>
            <pc:docMk/>
            <pc:sldMk cId="1975639202" sldId="269"/>
            <ac:picMk id="24" creationId="{5CC2BB8B-4B31-7694-B31F-50D98D392520}"/>
          </ac:picMkLst>
        </pc:picChg>
        <pc:picChg chg="add del mod">
          <ac:chgData name="prince srivastava" userId="2cab8157a3f0debf" providerId="LiveId" clId="{5C60B7C3-1312-4AE0-A642-8288417B2E06}" dt="2023-12-18T08:28:59.449" v="3707" actId="478"/>
          <ac:picMkLst>
            <pc:docMk/>
            <pc:sldMk cId="1975639202" sldId="269"/>
            <ac:picMk id="28" creationId="{F1C45E19-F745-7C42-BABD-AD006A4E127E}"/>
          </ac:picMkLst>
        </pc:picChg>
        <pc:picChg chg="add mod">
          <ac:chgData name="prince srivastava" userId="2cab8157a3f0debf" providerId="LiveId" clId="{5C60B7C3-1312-4AE0-A642-8288417B2E06}" dt="2023-12-18T08:33:01.861" v="3731" actId="1076"/>
          <ac:picMkLst>
            <pc:docMk/>
            <pc:sldMk cId="1975639202" sldId="269"/>
            <ac:picMk id="30" creationId="{9E5CB799-4AE5-60C3-070B-E1757091EC49}"/>
          </ac:picMkLst>
        </pc:picChg>
        <pc:picChg chg="add mod">
          <ac:chgData name="prince srivastava" userId="2cab8157a3f0debf" providerId="LiveId" clId="{5C60B7C3-1312-4AE0-A642-8288417B2E06}" dt="2023-12-18T08:33:11.254" v="3733" actId="1076"/>
          <ac:picMkLst>
            <pc:docMk/>
            <pc:sldMk cId="1975639202" sldId="269"/>
            <ac:picMk id="32" creationId="{E9F059E8-6FF7-3C7F-C1B5-CCF41480386D}"/>
          </ac:picMkLst>
        </pc:picChg>
        <pc:picChg chg="add mod">
          <ac:chgData name="prince srivastava" userId="2cab8157a3f0debf" providerId="LiveId" clId="{5C60B7C3-1312-4AE0-A642-8288417B2E06}" dt="2023-12-18T08:34:25.988" v="3751" actId="14100"/>
          <ac:picMkLst>
            <pc:docMk/>
            <pc:sldMk cId="1975639202" sldId="269"/>
            <ac:picMk id="34" creationId="{BA504F6E-37FE-58E9-7813-0850F993A0FC}"/>
          </ac:picMkLst>
        </pc:picChg>
        <pc:picChg chg="add mod">
          <ac:chgData name="prince srivastava" userId="2cab8157a3f0debf" providerId="LiveId" clId="{5C60B7C3-1312-4AE0-A642-8288417B2E06}" dt="2023-12-18T08:33:36.660" v="3738" actId="14100"/>
          <ac:picMkLst>
            <pc:docMk/>
            <pc:sldMk cId="1975639202" sldId="269"/>
            <ac:picMk id="36" creationId="{255A09DE-8D2B-9D37-EAB0-A8812A48182E}"/>
          </ac:picMkLst>
        </pc:picChg>
        <pc:picChg chg="add mod">
          <ac:chgData name="prince srivastava" userId="2cab8157a3f0debf" providerId="LiveId" clId="{5C60B7C3-1312-4AE0-A642-8288417B2E06}" dt="2023-12-18T08:34:01.313" v="3747" actId="14100"/>
          <ac:picMkLst>
            <pc:docMk/>
            <pc:sldMk cId="1975639202" sldId="269"/>
            <ac:picMk id="38" creationId="{A3341D67-66B5-6B33-7C53-0D2209B2A926}"/>
          </ac:picMkLst>
        </pc:picChg>
        <pc:picChg chg="add del mod">
          <ac:chgData name="prince srivastava" userId="2cab8157a3f0debf" providerId="LiveId" clId="{5C60B7C3-1312-4AE0-A642-8288417B2E06}" dt="2023-12-18T08:31:10.468" v="3723" actId="478"/>
          <ac:picMkLst>
            <pc:docMk/>
            <pc:sldMk cId="1975639202" sldId="269"/>
            <ac:picMk id="40" creationId="{8A404B41-E34F-95E2-AC1B-76A9A852A85E}"/>
          </ac:picMkLst>
        </pc:picChg>
        <pc:picChg chg="add del mod">
          <ac:chgData name="prince srivastava" userId="2cab8157a3f0debf" providerId="LiveId" clId="{5C60B7C3-1312-4AE0-A642-8288417B2E06}" dt="2023-12-18T08:31:07.695" v="3722" actId="478"/>
          <ac:picMkLst>
            <pc:docMk/>
            <pc:sldMk cId="1975639202" sldId="269"/>
            <ac:picMk id="42" creationId="{9159A659-6B6B-9135-C541-FA5036C2DDF2}"/>
          </ac:picMkLst>
        </pc:picChg>
        <pc:picChg chg="add mod">
          <ac:chgData name="prince srivastava" userId="2cab8157a3f0debf" providerId="LiveId" clId="{5C60B7C3-1312-4AE0-A642-8288417B2E06}" dt="2023-12-18T08:34:18.224" v="3750" actId="14100"/>
          <ac:picMkLst>
            <pc:docMk/>
            <pc:sldMk cId="1975639202" sldId="269"/>
            <ac:picMk id="44" creationId="{19003C88-3708-5115-8375-1BE17E4C5500}"/>
          </ac:picMkLst>
        </pc:picChg>
        <pc:picChg chg="add mod">
          <ac:chgData name="prince srivastava" userId="2cab8157a3f0debf" providerId="LiveId" clId="{5C60B7C3-1312-4AE0-A642-8288417B2E06}" dt="2023-12-18T08:37:20.365" v="3760" actId="14100"/>
          <ac:picMkLst>
            <pc:docMk/>
            <pc:sldMk cId="1975639202" sldId="269"/>
            <ac:picMk id="46" creationId="{B8E8481D-C80E-AE49-E306-2B1C05B0C5A4}"/>
          </ac:picMkLst>
        </pc:picChg>
        <pc:picChg chg="add mod">
          <ac:chgData name="prince srivastava" userId="2cab8157a3f0debf" providerId="LiveId" clId="{5C60B7C3-1312-4AE0-A642-8288417B2E06}" dt="2023-12-18T08:38:26.337" v="3765" actId="14100"/>
          <ac:picMkLst>
            <pc:docMk/>
            <pc:sldMk cId="1975639202" sldId="269"/>
            <ac:picMk id="48" creationId="{A04B6EF2-C2B4-F786-EEB6-A0DD59BC4C9F}"/>
          </ac:picMkLst>
        </pc:picChg>
        <pc:picChg chg="add mod">
          <ac:chgData name="prince srivastava" userId="2cab8157a3f0debf" providerId="LiveId" clId="{5C60B7C3-1312-4AE0-A642-8288417B2E06}" dt="2023-12-18T08:42:30.167" v="3771" actId="14100"/>
          <ac:picMkLst>
            <pc:docMk/>
            <pc:sldMk cId="1975639202" sldId="269"/>
            <ac:picMk id="50" creationId="{D5E99816-0284-0AC8-4E48-F5ABA5625A1A}"/>
          </ac:picMkLst>
        </pc:picChg>
      </pc:sldChg>
      <pc:sldChg chg="addSp modSp new mod">
        <pc:chgData name="prince srivastava" userId="2cab8157a3f0debf" providerId="LiveId" clId="{5C60B7C3-1312-4AE0-A642-8288417B2E06}" dt="2023-12-18T09:20:46.980" v="4750" actId="1076"/>
        <pc:sldMkLst>
          <pc:docMk/>
          <pc:sldMk cId="2114174904" sldId="270"/>
        </pc:sldMkLst>
        <pc:spChg chg="add mod">
          <ac:chgData name="prince srivastava" userId="2cab8157a3f0debf" providerId="LiveId" clId="{5C60B7C3-1312-4AE0-A642-8288417B2E06}" dt="2023-12-18T09:07:03.748" v="4414" actId="20577"/>
          <ac:spMkLst>
            <pc:docMk/>
            <pc:sldMk cId="2114174904" sldId="270"/>
            <ac:spMk id="2" creationId="{28A7B53D-F423-6B9C-DD16-C9D18B44F67E}"/>
          </ac:spMkLst>
        </pc:spChg>
        <pc:spChg chg="add mod">
          <ac:chgData name="prince srivastava" userId="2cab8157a3f0debf" providerId="LiveId" clId="{5C60B7C3-1312-4AE0-A642-8288417B2E06}" dt="2023-12-18T09:20:46.980" v="4750" actId="1076"/>
          <ac:spMkLst>
            <pc:docMk/>
            <pc:sldMk cId="2114174904" sldId="270"/>
            <ac:spMk id="16" creationId="{508EB268-4D8C-85D8-6FC4-12AE7ACF4DF2}"/>
          </ac:spMkLst>
        </pc:spChg>
        <pc:picChg chg="add mod">
          <ac:chgData name="prince srivastava" userId="2cab8157a3f0debf" providerId="LiveId" clId="{5C60B7C3-1312-4AE0-A642-8288417B2E06}" dt="2023-12-18T09:07:23.060" v="4433" actId="1037"/>
          <ac:picMkLst>
            <pc:docMk/>
            <pc:sldMk cId="2114174904" sldId="270"/>
            <ac:picMk id="3" creationId="{BBC5AFEC-654A-F24B-53FC-569255AEFF9E}"/>
          </ac:picMkLst>
        </pc:picChg>
        <pc:picChg chg="add mod">
          <ac:chgData name="prince srivastava" userId="2cab8157a3f0debf" providerId="LiveId" clId="{5C60B7C3-1312-4AE0-A642-8288417B2E06}" dt="2023-12-18T09:09:47.993" v="4436" actId="14100"/>
          <ac:picMkLst>
            <pc:docMk/>
            <pc:sldMk cId="2114174904" sldId="270"/>
            <ac:picMk id="5" creationId="{719DA00E-DDCE-7D09-5F58-EF55E37997E4}"/>
          </ac:picMkLst>
        </pc:picChg>
        <pc:picChg chg="add mod">
          <ac:chgData name="prince srivastava" userId="2cab8157a3f0debf" providerId="LiveId" clId="{5C60B7C3-1312-4AE0-A642-8288417B2E06}" dt="2023-12-18T09:10:09.613" v="4439" actId="1076"/>
          <ac:picMkLst>
            <pc:docMk/>
            <pc:sldMk cId="2114174904" sldId="270"/>
            <ac:picMk id="7" creationId="{6C7B59C5-502C-AAD6-D1DE-FBBD87EB54CE}"/>
          </ac:picMkLst>
        </pc:picChg>
        <pc:picChg chg="add mod">
          <ac:chgData name="prince srivastava" userId="2cab8157a3f0debf" providerId="LiveId" clId="{5C60B7C3-1312-4AE0-A642-8288417B2E06}" dt="2023-12-18T09:11:24.281" v="4449" actId="14100"/>
          <ac:picMkLst>
            <pc:docMk/>
            <pc:sldMk cId="2114174904" sldId="270"/>
            <ac:picMk id="9" creationId="{3C192606-F4B3-CA53-ED73-C4197045741F}"/>
          </ac:picMkLst>
        </pc:picChg>
        <pc:picChg chg="add mod">
          <ac:chgData name="prince srivastava" userId="2cab8157a3f0debf" providerId="LiveId" clId="{5C60B7C3-1312-4AE0-A642-8288417B2E06}" dt="2023-12-18T09:12:47.593" v="4460" actId="14100"/>
          <ac:picMkLst>
            <pc:docMk/>
            <pc:sldMk cId="2114174904" sldId="270"/>
            <ac:picMk id="11" creationId="{B0824AF4-5D2F-FD1D-6E05-224BB98A4ACD}"/>
          </ac:picMkLst>
        </pc:picChg>
        <pc:picChg chg="add mod">
          <ac:chgData name="prince srivastava" userId="2cab8157a3f0debf" providerId="LiveId" clId="{5C60B7C3-1312-4AE0-A642-8288417B2E06}" dt="2023-12-18T09:12:29.715" v="4459" actId="14100"/>
          <ac:picMkLst>
            <pc:docMk/>
            <pc:sldMk cId="2114174904" sldId="270"/>
            <ac:picMk id="13" creationId="{D57EF9CE-41BA-AA0E-5BF9-536619700C35}"/>
          </ac:picMkLst>
        </pc:picChg>
        <pc:picChg chg="add mod">
          <ac:chgData name="prince srivastava" userId="2cab8157a3f0debf" providerId="LiveId" clId="{5C60B7C3-1312-4AE0-A642-8288417B2E06}" dt="2023-12-18T09:12:02.360" v="4454" actId="14100"/>
          <ac:picMkLst>
            <pc:docMk/>
            <pc:sldMk cId="2114174904" sldId="270"/>
            <ac:picMk id="15" creationId="{9F962468-1DE0-9019-74EB-5EAD70A478DF}"/>
          </ac:picMkLst>
        </pc:picChg>
      </pc:sldChg>
      <pc:sldChg chg="addSp delSp modSp new del mod">
        <pc:chgData name="prince srivastava" userId="2cab8157a3f0debf" providerId="LiveId" clId="{5C60B7C3-1312-4AE0-A642-8288417B2E06}" dt="2023-12-19T23:41:57.170" v="5908" actId="2696"/>
        <pc:sldMkLst>
          <pc:docMk/>
          <pc:sldMk cId="1134095528" sldId="271"/>
        </pc:sldMkLst>
        <pc:picChg chg="add mod">
          <ac:chgData name="prince srivastava" userId="2cab8157a3f0debf" providerId="LiveId" clId="{5C60B7C3-1312-4AE0-A642-8288417B2E06}" dt="2023-12-19T23:35:38.642" v="5875" actId="1076"/>
          <ac:picMkLst>
            <pc:docMk/>
            <pc:sldMk cId="1134095528" sldId="271"/>
            <ac:picMk id="2" creationId="{DC630588-B981-706E-6EE8-7F7FA91C50DA}"/>
          </ac:picMkLst>
        </pc:picChg>
        <pc:picChg chg="add mod">
          <ac:chgData name="prince srivastava" userId="2cab8157a3f0debf" providerId="LiveId" clId="{5C60B7C3-1312-4AE0-A642-8288417B2E06}" dt="2023-12-19T23:38:30.748" v="5895" actId="1076"/>
          <ac:picMkLst>
            <pc:docMk/>
            <pc:sldMk cId="1134095528" sldId="271"/>
            <ac:picMk id="3" creationId="{8AF45DED-8ED3-AFE8-8308-53B8213C44A9}"/>
          </ac:picMkLst>
        </pc:picChg>
        <pc:picChg chg="add mod">
          <ac:chgData name="prince srivastava" userId="2cab8157a3f0debf" providerId="LiveId" clId="{5C60B7C3-1312-4AE0-A642-8288417B2E06}" dt="2023-12-19T23:38:35.576" v="5896" actId="1076"/>
          <ac:picMkLst>
            <pc:docMk/>
            <pc:sldMk cId="1134095528" sldId="271"/>
            <ac:picMk id="4" creationId="{4A55FBA0-4DBE-E3E1-48FB-AD9005ACC60E}"/>
          </ac:picMkLst>
        </pc:picChg>
        <pc:picChg chg="add mod">
          <ac:chgData name="prince srivastava" userId="2cab8157a3f0debf" providerId="LiveId" clId="{5C60B7C3-1312-4AE0-A642-8288417B2E06}" dt="2023-12-19T23:38:17.363" v="5893" actId="1076"/>
          <ac:picMkLst>
            <pc:docMk/>
            <pc:sldMk cId="1134095528" sldId="271"/>
            <ac:picMk id="5" creationId="{BB182EF9-AC73-90C2-AD3B-3B274A24C0CE}"/>
          </ac:picMkLst>
        </pc:picChg>
        <pc:picChg chg="add mod">
          <ac:chgData name="prince srivastava" userId="2cab8157a3f0debf" providerId="LiveId" clId="{5C60B7C3-1312-4AE0-A642-8288417B2E06}" dt="2023-12-19T23:38:44.916" v="5898" actId="14100"/>
          <ac:picMkLst>
            <pc:docMk/>
            <pc:sldMk cId="1134095528" sldId="271"/>
            <ac:picMk id="6" creationId="{445D3756-1D83-BA3B-131B-8258D2C8A22B}"/>
          </ac:picMkLst>
        </pc:picChg>
        <pc:picChg chg="add mod">
          <ac:chgData name="prince srivastava" userId="2cab8157a3f0debf" providerId="LiveId" clId="{5C60B7C3-1312-4AE0-A642-8288417B2E06}" dt="2023-12-19T23:39:01.020" v="5903" actId="14100"/>
          <ac:picMkLst>
            <pc:docMk/>
            <pc:sldMk cId="1134095528" sldId="271"/>
            <ac:picMk id="7" creationId="{FAEAA9B3-5E6E-40F6-4423-138BC598B761}"/>
          </ac:picMkLst>
        </pc:picChg>
        <pc:picChg chg="add del mod">
          <ac:chgData name="prince srivastava" userId="2cab8157a3f0debf" providerId="LiveId" clId="{5C60B7C3-1312-4AE0-A642-8288417B2E06}" dt="2023-12-19T23:37:19.820" v="5883" actId="21"/>
          <ac:picMkLst>
            <pc:docMk/>
            <pc:sldMk cId="1134095528" sldId="271"/>
            <ac:picMk id="8" creationId="{00DC4BA6-DAC3-308C-D2F7-C6C430ABFB02}"/>
          </ac:picMkLst>
        </pc:picChg>
        <pc:picChg chg="add mod">
          <ac:chgData name="prince srivastava" userId="2cab8157a3f0debf" providerId="LiveId" clId="{5C60B7C3-1312-4AE0-A642-8288417B2E06}" dt="2023-12-19T23:38:48.768" v="5899" actId="14100"/>
          <ac:picMkLst>
            <pc:docMk/>
            <pc:sldMk cId="1134095528" sldId="271"/>
            <ac:picMk id="9" creationId="{61A82DB7-2718-B637-6DC6-71A51CE2B1FB}"/>
          </ac:picMkLst>
        </pc:picChg>
        <pc:picChg chg="add mod">
          <ac:chgData name="prince srivastava" userId="2cab8157a3f0debf" providerId="LiveId" clId="{5C60B7C3-1312-4AE0-A642-8288417B2E06}" dt="2023-12-19T23:38:57.069" v="5902" actId="14100"/>
          <ac:picMkLst>
            <pc:docMk/>
            <pc:sldMk cId="1134095528" sldId="271"/>
            <ac:picMk id="10" creationId="{C2E0BDD2-78F3-5539-8BD9-D0344826DBD2}"/>
          </ac:picMkLst>
        </pc:picChg>
        <pc:picChg chg="add mod">
          <ac:chgData name="prince srivastava" userId="2cab8157a3f0debf" providerId="LiveId" clId="{5C60B7C3-1312-4AE0-A642-8288417B2E06}" dt="2023-12-19T23:38:52.405" v="5901" actId="1076"/>
          <ac:picMkLst>
            <pc:docMk/>
            <pc:sldMk cId="1134095528" sldId="271"/>
            <ac:picMk id="11" creationId="{895412CA-75D8-257B-DAF9-B90247A7F381}"/>
          </ac:picMkLst>
        </pc:picChg>
        <pc:picChg chg="add mod">
          <ac:chgData name="prince srivastava" userId="2cab8157a3f0debf" providerId="LiveId" clId="{5C60B7C3-1312-4AE0-A642-8288417B2E06}" dt="2023-12-19T23:38:50.398" v="5900" actId="1076"/>
          <ac:picMkLst>
            <pc:docMk/>
            <pc:sldMk cId="1134095528" sldId="271"/>
            <ac:picMk id="12" creationId="{38688DD2-9098-802C-4840-30159373BADF}"/>
          </ac:picMkLst>
        </pc:picChg>
        <pc:picChg chg="add mod">
          <ac:chgData name="prince srivastava" userId="2cab8157a3f0debf" providerId="LiveId" clId="{5C60B7C3-1312-4AE0-A642-8288417B2E06}" dt="2023-12-19T23:38:37.472" v="5897" actId="1076"/>
          <ac:picMkLst>
            <pc:docMk/>
            <pc:sldMk cId="1134095528" sldId="271"/>
            <ac:picMk id="13" creationId="{EFF60003-B283-CFEA-A7B3-D2F0A827E996}"/>
          </ac:picMkLst>
        </pc:picChg>
        <pc:picChg chg="add mod">
          <ac:chgData name="prince srivastava" userId="2cab8157a3f0debf" providerId="LiveId" clId="{5C60B7C3-1312-4AE0-A642-8288417B2E06}" dt="2023-12-19T23:39:02.890" v="5904" actId="1076"/>
          <ac:picMkLst>
            <pc:docMk/>
            <pc:sldMk cId="1134095528" sldId="271"/>
            <ac:picMk id="14" creationId="{E792D8C2-B861-B85E-562D-E4EC848F4AA0}"/>
          </ac:picMkLst>
        </pc:picChg>
      </pc:sldChg>
      <pc:sldChg chg="addSp delSp modSp new mod modClrScheme chgLayout">
        <pc:chgData name="prince srivastava" userId="2cab8157a3f0debf" providerId="LiveId" clId="{5C60B7C3-1312-4AE0-A642-8288417B2E06}" dt="2023-12-19T23:32:28.312" v="5863" actId="113"/>
        <pc:sldMkLst>
          <pc:docMk/>
          <pc:sldMk cId="1066716782" sldId="272"/>
        </pc:sldMkLst>
        <pc:spChg chg="add del mod">
          <ac:chgData name="prince srivastava" userId="2cab8157a3f0debf" providerId="LiveId" clId="{5C60B7C3-1312-4AE0-A642-8288417B2E06}" dt="2023-12-19T23:27:29.747" v="5833" actId="478"/>
          <ac:spMkLst>
            <pc:docMk/>
            <pc:sldMk cId="1066716782" sldId="272"/>
            <ac:spMk id="2" creationId="{6ACB8FB8-8A5D-89F2-21A8-55621A18658B}"/>
          </ac:spMkLst>
        </pc:spChg>
        <pc:spChg chg="add del mod">
          <ac:chgData name="prince srivastava" userId="2cab8157a3f0debf" providerId="LiveId" clId="{5C60B7C3-1312-4AE0-A642-8288417B2E06}" dt="2023-12-19T23:25:30.643" v="5804" actId="21"/>
          <ac:spMkLst>
            <pc:docMk/>
            <pc:sldMk cId="1066716782" sldId="272"/>
            <ac:spMk id="3" creationId="{56FFA1C5-7189-527F-2E14-F22BEA9BE9C1}"/>
          </ac:spMkLst>
        </pc:spChg>
        <pc:spChg chg="add mod">
          <ac:chgData name="prince srivastava" userId="2cab8157a3f0debf" providerId="LiveId" clId="{5C60B7C3-1312-4AE0-A642-8288417B2E06}" dt="2023-12-19T23:17:41.863" v="5375" actId="1076"/>
          <ac:spMkLst>
            <pc:docMk/>
            <pc:sldMk cId="1066716782" sldId="272"/>
            <ac:spMk id="4" creationId="{32AA162B-A6EE-5C32-30AC-CCBA6022AB47}"/>
          </ac:spMkLst>
        </pc:spChg>
        <pc:spChg chg="add del mod">
          <ac:chgData name="prince srivastava" userId="2cab8157a3f0debf" providerId="LiveId" clId="{5C60B7C3-1312-4AE0-A642-8288417B2E06}" dt="2023-12-19T23:27:10.592" v="5829" actId="767"/>
          <ac:spMkLst>
            <pc:docMk/>
            <pc:sldMk cId="1066716782" sldId="272"/>
            <ac:spMk id="5" creationId="{84BBB750-8DEE-A91F-A62A-C5688DE71FEE}"/>
          </ac:spMkLst>
        </pc:spChg>
        <pc:spChg chg="add del mod">
          <ac:chgData name="prince srivastava" userId="2cab8157a3f0debf" providerId="LiveId" clId="{5C60B7C3-1312-4AE0-A642-8288417B2E06}" dt="2023-12-19T23:27:09.891" v="5828"/>
          <ac:spMkLst>
            <pc:docMk/>
            <pc:sldMk cId="1066716782" sldId="272"/>
            <ac:spMk id="6" creationId="{08E5ABB9-61A7-11E6-AC95-D8B9F09AD972}"/>
          </ac:spMkLst>
        </pc:spChg>
        <pc:spChg chg="add mod">
          <ac:chgData name="prince srivastava" userId="2cab8157a3f0debf" providerId="LiveId" clId="{5C60B7C3-1312-4AE0-A642-8288417B2E06}" dt="2023-12-19T23:32:28.312" v="5863" actId="113"/>
          <ac:spMkLst>
            <pc:docMk/>
            <pc:sldMk cId="1066716782" sldId="272"/>
            <ac:spMk id="7" creationId="{7AB1FD10-7510-EFD3-C28A-5A59635D4B82}"/>
          </ac:spMkLst>
        </pc:spChg>
      </pc:sldChg>
      <pc:sldChg chg="addSp delSp modSp new del mod">
        <pc:chgData name="prince srivastava" userId="2cab8157a3f0debf" providerId="LiveId" clId="{5C60B7C3-1312-4AE0-A642-8288417B2E06}" dt="2023-12-19T23:16:37.942" v="5337" actId="27022"/>
        <pc:sldMkLst>
          <pc:docMk/>
          <pc:sldMk cId="2899043142" sldId="273"/>
        </pc:sldMkLst>
        <pc:graphicFrameChg chg="add del modGraphic">
          <ac:chgData name="prince srivastava" userId="2cab8157a3f0debf" providerId="LiveId" clId="{5C60B7C3-1312-4AE0-A642-8288417B2E06}" dt="2023-12-19T23:16:37.942" v="5337" actId="27022"/>
          <ac:graphicFrameMkLst>
            <pc:docMk/>
            <pc:sldMk cId="2899043142" sldId="273"/>
            <ac:graphicFrameMk id="5" creationId="{4DFBA1FE-EF6B-4711-BC18-64429732D4DD}"/>
          </ac:graphicFrameMkLst>
        </pc:graphicFrameChg>
      </pc:sldChg>
      <pc:sldChg chg="addSp delSp modSp new mod">
        <pc:chgData name="prince srivastava" userId="2cab8157a3f0debf" providerId="LiveId" clId="{5C60B7C3-1312-4AE0-A642-8288417B2E06}" dt="2023-12-20T00:18:39.336" v="6682" actId="1076"/>
        <pc:sldMkLst>
          <pc:docMk/>
          <pc:sldMk cId="3809455132" sldId="273"/>
        </pc:sldMkLst>
        <pc:spChg chg="add del mod">
          <ac:chgData name="prince srivastava" userId="2cab8157a3f0debf" providerId="LiveId" clId="{5C60B7C3-1312-4AE0-A642-8288417B2E06}" dt="2023-12-20T00:12:38.773" v="6441"/>
          <ac:spMkLst>
            <pc:docMk/>
            <pc:sldMk cId="3809455132" sldId="273"/>
            <ac:spMk id="10" creationId="{C9C33E4F-D137-3F76-8F4F-747C48DCD03B}"/>
          </ac:spMkLst>
        </pc:spChg>
        <pc:spChg chg="add mod">
          <ac:chgData name="prince srivastava" userId="2cab8157a3f0debf" providerId="LiveId" clId="{5C60B7C3-1312-4AE0-A642-8288417B2E06}" dt="2023-12-20T00:18:39.336" v="6682" actId="1076"/>
          <ac:spMkLst>
            <pc:docMk/>
            <pc:sldMk cId="3809455132" sldId="273"/>
            <ac:spMk id="11" creationId="{200876B6-EC65-BC95-5F4C-A863825AF672}"/>
          </ac:spMkLst>
        </pc:spChg>
        <pc:picChg chg="add mod">
          <ac:chgData name="prince srivastava" userId="2cab8157a3f0debf" providerId="LiveId" clId="{5C60B7C3-1312-4AE0-A642-8288417B2E06}" dt="2023-12-20T00:13:39.258" v="6450" actId="14100"/>
          <ac:picMkLst>
            <pc:docMk/>
            <pc:sldMk cId="3809455132" sldId="273"/>
            <ac:picMk id="3" creationId="{79F85596-83CA-7812-38EC-1935124CD4E2}"/>
          </ac:picMkLst>
        </pc:picChg>
        <pc:picChg chg="add mod">
          <ac:chgData name="prince srivastava" userId="2cab8157a3f0debf" providerId="LiveId" clId="{5C60B7C3-1312-4AE0-A642-8288417B2E06}" dt="2023-12-20T00:13:44.261" v="6451" actId="14100"/>
          <ac:picMkLst>
            <pc:docMk/>
            <pc:sldMk cId="3809455132" sldId="273"/>
            <ac:picMk id="5" creationId="{AF29BAF6-D477-F8D5-0323-BDA528342FCE}"/>
          </ac:picMkLst>
        </pc:picChg>
        <pc:picChg chg="add mod">
          <ac:chgData name="prince srivastava" userId="2cab8157a3f0debf" providerId="LiveId" clId="{5C60B7C3-1312-4AE0-A642-8288417B2E06}" dt="2023-12-20T00:12:17.521" v="6437" actId="14100"/>
          <ac:picMkLst>
            <pc:docMk/>
            <pc:sldMk cId="3809455132" sldId="273"/>
            <ac:picMk id="7" creationId="{BE7D94BB-2C95-A405-6D57-CA17F74259E5}"/>
          </ac:picMkLst>
        </pc:picChg>
        <pc:picChg chg="add mod">
          <ac:chgData name="prince srivastava" userId="2cab8157a3f0debf" providerId="LiveId" clId="{5C60B7C3-1312-4AE0-A642-8288417B2E06}" dt="2023-12-20T00:12:22.597" v="6438" actId="14100"/>
          <ac:picMkLst>
            <pc:docMk/>
            <pc:sldMk cId="3809455132" sldId="273"/>
            <ac:picMk id="9" creationId="{D7596EC7-E70C-401D-6818-5E54A8E6646F}"/>
          </ac:picMkLst>
        </pc:picChg>
      </pc:sldChg>
      <pc:sldChg chg="addSp delSp modSp new mod">
        <pc:chgData name="prince srivastava" userId="2cab8157a3f0debf" providerId="LiveId" clId="{5C60B7C3-1312-4AE0-A642-8288417B2E06}" dt="2023-12-20T00:28:50.068" v="6892" actId="1076"/>
        <pc:sldMkLst>
          <pc:docMk/>
          <pc:sldMk cId="1714508807" sldId="274"/>
        </pc:sldMkLst>
        <pc:spChg chg="add del mod">
          <ac:chgData name="prince srivastava" userId="2cab8157a3f0debf" providerId="LiveId" clId="{5C60B7C3-1312-4AE0-A642-8288417B2E06}" dt="2023-12-20T00:24:52.434" v="6719"/>
          <ac:spMkLst>
            <pc:docMk/>
            <pc:sldMk cId="1714508807" sldId="274"/>
            <ac:spMk id="14" creationId="{8E95DF93-2F89-AFE0-8BCD-6C2EFA8FAEEE}"/>
          </ac:spMkLst>
        </pc:spChg>
        <pc:spChg chg="add mod">
          <ac:chgData name="prince srivastava" userId="2cab8157a3f0debf" providerId="LiveId" clId="{5C60B7C3-1312-4AE0-A642-8288417B2E06}" dt="2023-12-20T00:27:53.238" v="6832" actId="1076"/>
          <ac:spMkLst>
            <pc:docMk/>
            <pc:sldMk cId="1714508807" sldId="274"/>
            <ac:spMk id="15" creationId="{DEEEA383-89E6-282C-B1E3-066A18AA7AD4}"/>
          </ac:spMkLst>
        </pc:spChg>
        <pc:spChg chg="add mod">
          <ac:chgData name="prince srivastava" userId="2cab8157a3f0debf" providerId="LiveId" clId="{5C60B7C3-1312-4AE0-A642-8288417B2E06}" dt="2023-12-20T00:28:50.068" v="6892" actId="1076"/>
          <ac:spMkLst>
            <pc:docMk/>
            <pc:sldMk cId="1714508807" sldId="274"/>
            <ac:spMk id="16" creationId="{46870CA1-B207-CC60-4571-E6F00A957683}"/>
          </ac:spMkLst>
        </pc:spChg>
        <pc:picChg chg="add del mod">
          <ac:chgData name="prince srivastava" userId="2cab8157a3f0debf" providerId="LiveId" clId="{5C60B7C3-1312-4AE0-A642-8288417B2E06}" dt="2023-12-20T00:20:43.950" v="6692" actId="478"/>
          <ac:picMkLst>
            <pc:docMk/>
            <pc:sldMk cId="1714508807" sldId="274"/>
            <ac:picMk id="3" creationId="{E2D26BF4-4AD5-A029-897B-FF973A3729BA}"/>
          </ac:picMkLst>
        </pc:picChg>
        <pc:picChg chg="add del mod">
          <ac:chgData name="prince srivastava" userId="2cab8157a3f0debf" providerId="LiveId" clId="{5C60B7C3-1312-4AE0-A642-8288417B2E06}" dt="2023-12-20T00:24:52.434" v="6717" actId="478"/>
          <ac:picMkLst>
            <pc:docMk/>
            <pc:sldMk cId="1714508807" sldId="274"/>
            <ac:picMk id="5" creationId="{B9090200-9C1C-DF0E-CE28-35E8C4A1286D}"/>
          </ac:picMkLst>
        </pc:picChg>
        <pc:picChg chg="add del mod">
          <ac:chgData name="prince srivastava" userId="2cab8157a3f0debf" providerId="LiveId" clId="{5C60B7C3-1312-4AE0-A642-8288417B2E06}" dt="2023-12-20T00:24:54.011" v="6720" actId="478"/>
          <ac:picMkLst>
            <pc:docMk/>
            <pc:sldMk cId="1714508807" sldId="274"/>
            <ac:picMk id="7" creationId="{4CD64B5D-6950-E9EF-66C1-B9005D29A2B8}"/>
          </ac:picMkLst>
        </pc:picChg>
        <pc:picChg chg="add del mod">
          <ac:chgData name="prince srivastava" userId="2cab8157a3f0debf" providerId="LiveId" clId="{5C60B7C3-1312-4AE0-A642-8288417B2E06}" dt="2023-12-20T00:24:55.990" v="6721" actId="478"/>
          <ac:picMkLst>
            <pc:docMk/>
            <pc:sldMk cId="1714508807" sldId="274"/>
            <ac:picMk id="9" creationId="{DD293E26-3676-2120-08AA-545EF3D68796}"/>
          </ac:picMkLst>
        </pc:picChg>
        <pc:picChg chg="add mod">
          <ac:chgData name="prince srivastava" userId="2cab8157a3f0debf" providerId="LiveId" clId="{5C60B7C3-1312-4AE0-A642-8288417B2E06}" dt="2023-12-20T00:25:43.245" v="6730" actId="14100"/>
          <ac:picMkLst>
            <pc:docMk/>
            <pc:sldMk cId="1714508807" sldId="274"/>
            <ac:picMk id="11" creationId="{FE5D6AFB-60A0-65AD-E7AE-EE80C3C2F8EB}"/>
          </ac:picMkLst>
        </pc:picChg>
        <pc:picChg chg="add mod">
          <ac:chgData name="prince srivastava" userId="2cab8157a3f0debf" providerId="LiveId" clId="{5C60B7C3-1312-4AE0-A642-8288417B2E06}" dt="2023-12-20T00:25:36.416" v="6728" actId="14100"/>
          <ac:picMkLst>
            <pc:docMk/>
            <pc:sldMk cId="1714508807" sldId="274"/>
            <ac:picMk id="13" creationId="{D2FC6141-4FC6-9B7A-054E-828DB015A863}"/>
          </ac:picMkLst>
        </pc:picChg>
      </pc:sldChg>
      <pc:sldChg chg="addSp modSp new mod">
        <pc:chgData name="prince srivastava" userId="2cab8157a3f0debf" providerId="LiveId" clId="{5C60B7C3-1312-4AE0-A642-8288417B2E06}" dt="2023-12-20T12:09:06.052" v="7832" actId="1076"/>
        <pc:sldMkLst>
          <pc:docMk/>
          <pc:sldMk cId="114711129" sldId="275"/>
        </pc:sldMkLst>
        <pc:spChg chg="add mod">
          <ac:chgData name="prince srivastava" userId="2cab8157a3f0debf" providerId="LiveId" clId="{5C60B7C3-1312-4AE0-A642-8288417B2E06}" dt="2023-12-20T12:09:06.052" v="7832" actId="1076"/>
          <ac:spMkLst>
            <pc:docMk/>
            <pc:sldMk cId="114711129" sldId="275"/>
            <ac:spMk id="10" creationId="{95DD4CF4-FDB2-35E6-F7C0-61DA040DA523}"/>
          </ac:spMkLst>
        </pc:spChg>
        <pc:spChg chg="add mod">
          <ac:chgData name="prince srivastava" userId="2cab8157a3f0debf" providerId="LiveId" clId="{5C60B7C3-1312-4AE0-A642-8288417B2E06}" dt="2023-12-20T12:08:56.336" v="7831" actId="113"/>
          <ac:spMkLst>
            <pc:docMk/>
            <pc:sldMk cId="114711129" sldId="275"/>
            <ac:spMk id="11" creationId="{8186DC28-D361-7C9C-78ED-31E3164BD5E2}"/>
          </ac:spMkLst>
        </pc:spChg>
        <pc:picChg chg="add mod">
          <ac:chgData name="prince srivastava" userId="2cab8157a3f0debf" providerId="LiveId" clId="{5C60B7C3-1312-4AE0-A642-8288417B2E06}" dt="2023-12-20T11:28:56.264" v="7000" actId="14100"/>
          <ac:picMkLst>
            <pc:docMk/>
            <pc:sldMk cId="114711129" sldId="275"/>
            <ac:picMk id="3" creationId="{145566E1-6692-A4D9-42A7-C888EC3007D4}"/>
          </ac:picMkLst>
        </pc:picChg>
        <pc:picChg chg="add mod">
          <ac:chgData name="prince srivastava" userId="2cab8157a3f0debf" providerId="LiveId" clId="{5C60B7C3-1312-4AE0-A642-8288417B2E06}" dt="2023-12-20T11:28:25.105" v="6990" actId="14100"/>
          <ac:picMkLst>
            <pc:docMk/>
            <pc:sldMk cId="114711129" sldId="275"/>
            <ac:picMk id="5" creationId="{CF96FC00-71E9-CB53-D255-D3F8404620B9}"/>
          </ac:picMkLst>
        </pc:picChg>
        <pc:picChg chg="add mod">
          <ac:chgData name="prince srivastava" userId="2cab8157a3f0debf" providerId="LiveId" clId="{5C60B7C3-1312-4AE0-A642-8288417B2E06}" dt="2023-12-20T11:28:44.895" v="6996" actId="1037"/>
          <ac:picMkLst>
            <pc:docMk/>
            <pc:sldMk cId="114711129" sldId="275"/>
            <ac:picMk id="7" creationId="{EA9AAC25-2FC5-69D5-7147-645E7CDE4A17}"/>
          </ac:picMkLst>
        </pc:picChg>
        <pc:picChg chg="add mod">
          <ac:chgData name="prince srivastava" userId="2cab8157a3f0debf" providerId="LiveId" clId="{5C60B7C3-1312-4AE0-A642-8288417B2E06}" dt="2023-12-20T11:52:57.764" v="7441" actId="14100"/>
          <ac:picMkLst>
            <pc:docMk/>
            <pc:sldMk cId="114711129" sldId="275"/>
            <ac:picMk id="9" creationId="{BE968FA0-3852-6286-5152-BB6725D0A13C}"/>
          </ac:picMkLst>
        </pc:picChg>
      </pc:sldChg>
      <pc:sldChg chg="addSp delSp modSp new del mod">
        <pc:chgData name="prince srivastava" userId="2cab8157a3f0debf" providerId="LiveId" clId="{5C60B7C3-1312-4AE0-A642-8288417B2E06}" dt="2023-12-20T12:10:12.676" v="7840" actId="2696"/>
        <pc:sldMkLst>
          <pc:docMk/>
          <pc:sldMk cId="3449481455" sldId="276"/>
        </pc:sldMkLst>
        <pc:picChg chg="add del mod">
          <ac:chgData name="prince srivastava" userId="2cab8157a3f0debf" providerId="LiveId" clId="{5C60B7C3-1312-4AE0-A642-8288417B2E06}" dt="2023-12-20T11:33:03.972" v="7032" actId="21"/>
          <ac:picMkLst>
            <pc:docMk/>
            <pc:sldMk cId="3449481455" sldId="276"/>
            <ac:picMk id="3" creationId="{5087C0F8-C0DE-A416-64E9-DDFB3E65622D}"/>
          </ac:picMkLst>
        </pc:picChg>
        <pc:picChg chg="add del mod">
          <ac:chgData name="prince srivastava" userId="2cab8157a3f0debf" providerId="LiveId" clId="{5C60B7C3-1312-4AE0-A642-8288417B2E06}" dt="2023-12-20T12:10:04.407" v="7839" actId="478"/>
          <ac:picMkLst>
            <pc:docMk/>
            <pc:sldMk cId="3449481455" sldId="276"/>
            <ac:picMk id="5" creationId="{96101256-9A9D-F969-4617-DC5C9D5BEE09}"/>
          </ac:picMkLst>
        </pc:picChg>
        <pc:picChg chg="add del mod">
          <ac:chgData name="prince srivastava" userId="2cab8157a3f0debf" providerId="LiveId" clId="{5C60B7C3-1312-4AE0-A642-8288417B2E06}" dt="2023-12-20T12:09:33.470" v="7836" actId="478"/>
          <ac:picMkLst>
            <pc:docMk/>
            <pc:sldMk cId="3449481455" sldId="276"/>
            <ac:picMk id="7" creationId="{EDF2502E-2771-037E-7BF5-189D52F4EB2B}"/>
          </ac:picMkLst>
        </pc:picChg>
        <pc:picChg chg="add del mod">
          <ac:chgData name="prince srivastava" userId="2cab8157a3f0debf" providerId="LiveId" clId="{5C60B7C3-1312-4AE0-A642-8288417B2E06}" dt="2023-12-20T12:09:20.471" v="7833" actId="478"/>
          <ac:picMkLst>
            <pc:docMk/>
            <pc:sldMk cId="3449481455" sldId="276"/>
            <ac:picMk id="9" creationId="{EE70F228-DB45-83CA-35A3-6E813BB440CF}"/>
          </ac:picMkLst>
        </pc:picChg>
        <pc:picChg chg="add del mod">
          <ac:chgData name="prince srivastava" userId="2cab8157a3f0debf" providerId="LiveId" clId="{5C60B7C3-1312-4AE0-A642-8288417B2E06}" dt="2023-12-20T12:09:22.959" v="7834" actId="478"/>
          <ac:picMkLst>
            <pc:docMk/>
            <pc:sldMk cId="3449481455" sldId="276"/>
            <ac:picMk id="10" creationId="{6641D2C6-B1B7-FDDA-2837-BB3B1DB3D7DD}"/>
          </ac:picMkLst>
        </pc:picChg>
      </pc:sldChg>
      <pc:sldChg chg="addSp delSp modSp new mod">
        <pc:chgData name="prince srivastava" userId="2cab8157a3f0debf" providerId="LiveId" clId="{5C60B7C3-1312-4AE0-A642-8288417B2E06}" dt="2023-12-20T12:30:30.616" v="8316" actId="113"/>
        <pc:sldMkLst>
          <pc:docMk/>
          <pc:sldMk cId="29281990" sldId="277"/>
        </pc:sldMkLst>
        <pc:spChg chg="add mod">
          <ac:chgData name="prince srivastava" userId="2cab8157a3f0debf" providerId="LiveId" clId="{5C60B7C3-1312-4AE0-A642-8288417B2E06}" dt="2023-12-20T12:30:09.614" v="8311" actId="113"/>
          <ac:spMkLst>
            <pc:docMk/>
            <pc:sldMk cId="29281990" sldId="277"/>
            <ac:spMk id="9" creationId="{AA47CD7A-7135-72BE-735B-843F32234A6B}"/>
          </ac:spMkLst>
        </pc:spChg>
        <pc:spChg chg="add mod">
          <ac:chgData name="prince srivastava" userId="2cab8157a3f0debf" providerId="LiveId" clId="{5C60B7C3-1312-4AE0-A642-8288417B2E06}" dt="2023-12-20T12:30:30.616" v="8316" actId="113"/>
          <ac:spMkLst>
            <pc:docMk/>
            <pc:sldMk cId="29281990" sldId="277"/>
            <ac:spMk id="10" creationId="{BC38499B-DC45-0BB3-8CDC-DD0FD4BD211E}"/>
          </ac:spMkLst>
        </pc:spChg>
        <pc:picChg chg="add del mod">
          <ac:chgData name="prince srivastava" userId="2cab8157a3f0debf" providerId="LiveId" clId="{5C60B7C3-1312-4AE0-A642-8288417B2E06}" dt="2023-12-20T11:33:10.221" v="7034" actId="21"/>
          <ac:picMkLst>
            <pc:docMk/>
            <pc:sldMk cId="29281990" sldId="277"/>
            <ac:picMk id="3" creationId="{FC621FAC-17FF-520A-96F6-E3E32E2D3A14}"/>
          </ac:picMkLst>
        </pc:picChg>
        <pc:picChg chg="add mod">
          <ac:chgData name="prince srivastava" userId="2cab8157a3f0debf" providerId="LiveId" clId="{5C60B7C3-1312-4AE0-A642-8288417B2E06}" dt="2023-12-20T11:32:49.772" v="7030" actId="14100"/>
          <ac:picMkLst>
            <pc:docMk/>
            <pc:sldMk cId="29281990" sldId="277"/>
            <ac:picMk id="5" creationId="{426F10D0-57B9-53D0-5B9E-0BD7DE6630D0}"/>
          </ac:picMkLst>
        </pc:picChg>
        <pc:picChg chg="add mod">
          <ac:chgData name="prince srivastava" userId="2cab8157a3f0debf" providerId="LiveId" clId="{5C60B7C3-1312-4AE0-A642-8288417B2E06}" dt="2023-12-20T11:32:44.624" v="7029" actId="14100"/>
          <ac:picMkLst>
            <pc:docMk/>
            <pc:sldMk cId="29281990" sldId="277"/>
            <ac:picMk id="7" creationId="{9343AF99-536B-DFB5-7425-113ACFC57B9C}"/>
          </ac:picMkLst>
        </pc:picChg>
        <pc:picChg chg="add mod">
          <ac:chgData name="prince srivastava" userId="2cab8157a3f0debf" providerId="LiveId" clId="{5C60B7C3-1312-4AE0-A642-8288417B2E06}" dt="2023-12-20T11:33:23.034" v="7037" actId="14100"/>
          <ac:picMkLst>
            <pc:docMk/>
            <pc:sldMk cId="29281990" sldId="277"/>
            <ac:picMk id="8" creationId="{321CD4B6-57FF-E037-9D37-0F705DF5A3CC}"/>
          </ac:picMkLst>
        </pc:picChg>
      </pc:sldChg>
      <pc:sldChg chg="addSp modSp new mod">
        <pc:chgData name="prince srivastava" userId="2cab8157a3f0debf" providerId="LiveId" clId="{5C60B7C3-1312-4AE0-A642-8288417B2E06}" dt="2023-12-20T12:45:56.813" v="8757" actId="113"/>
        <pc:sldMkLst>
          <pc:docMk/>
          <pc:sldMk cId="2923157921" sldId="278"/>
        </pc:sldMkLst>
        <pc:spChg chg="add mod">
          <ac:chgData name="prince srivastava" userId="2cab8157a3f0debf" providerId="LiveId" clId="{5C60B7C3-1312-4AE0-A642-8288417B2E06}" dt="2023-12-20T12:32:35.906" v="8343" actId="404"/>
          <ac:spMkLst>
            <pc:docMk/>
            <pc:sldMk cId="2923157921" sldId="278"/>
            <ac:spMk id="2" creationId="{842B3ACC-C0FF-73C9-FCE0-9F9CB87318D4}"/>
          </ac:spMkLst>
        </pc:spChg>
        <pc:spChg chg="add mod">
          <ac:chgData name="prince srivastava" userId="2cab8157a3f0debf" providerId="LiveId" clId="{5C60B7C3-1312-4AE0-A642-8288417B2E06}" dt="2023-12-20T12:45:56.813" v="8757" actId="113"/>
          <ac:spMkLst>
            <pc:docMk/>
            <pc:sldMk cId="2923157921" sldId="278"/>
            <ac:spMk id="9" creationId="{E96F4B80-B058-F5F7-FC86-25C8C7A4D5B8}"/>
          </ac:spMkLst>
        </pc:spChg>
        <pc:picChg chg="add mod">
          <ac:chgData name="prince srivastava" userId="2cab8157a3f0debf" providerId="LiveId" clId="{5C60B7C3-1312-4AE0-A642-8288417B2E06}" dt="2023-12-20T12:33:49.699" v="8355" actId="14100"/>
          <ac:picMkLst>
            <pc:docMk/>
            <pc:sldMk cId="2923157921" sldId="278"/>
            <ac:picMk id="4" creationId="{3105F8A5-1AD1-9FBC-D998-2EEAAEA7AE83}"/>
          </ac:picMkLst>
        </pc:picChg>
        <pc:picChg chg="add mod">
          <ac:chgData name="prince srivastava" userId="2cab8157a3f0debf" providerId="LiveId" clId="{5C60B7C3-1312-4AE0-A642-8288417B2E06}" dt="2023-12-20T12:33:39.650" v="8353" actId="14100"/>
          <ac:picMkLst>
            <pc:docMk/>
            <pc:sldMk cId="2923157921" sldId="278"/>
            <ac:picMk id="6" creationId="{75563831-1A06-BF07-04BF-49E8F6832806}"/>
          </ac:picMkLst>
        </pc:picChg>
        <pc:picChg chg="add mod">
          <ac:chgData name="prince srivastava" userId="2cab8157a3f0debf" providerId="LiveId" clId="{5C60B7C3-1312-4AE0-A642-8288417B2E06}" dt="2023-12-20T12:33:29.292" v="8351" actId="14100"/>
          <ac:picMkLst>
            <pc:docMk/>
            <pc:sldMk cId="2923157921" sldId="278"/>
            <ac:picMk id="8" creationId="{D7C145C5-A826-D529-BAA4-55DC4284E286}"/>
          </ac:picMkLst>
        </pc:picChg>
      </pc:sldChg>
      <pc:sldChg chg="addSp delSp modSp new mod">
        <pc:chgData name="prince srivastava" userId="2cab8157a3f0debf" providerId="LiveId" clId="{5C60B7C3-1312-4AE0-A642-8288417B2E06}" dt="2023-12-20T21:36:49.006" v="10372" actId="1076"/>
        <pc:sldMkLst>
          <pc:docMk/>
          <pc:sldMk cId="3350023519" sldId="279"/>
        </pc:sldMkLst>
        <pc:spChg chg="add mod">
          <ac:chgData name="prince srivastava" userId="2cab8157a3f0debf" providerId="LiveId" clId="{5C60B7C3-1312-4AE0-A642-8288417B2E06}" dt="2023-12-20T12:48:07.591" v="8827" actId="20577"/>
          <ac:spMkLst>
            <pc:docMk/>
            <pc:sldMk cId="3350023519" sldId="279"/>
            <ac:spMk id="2" creationId="{4307C953-7ADD-6943-BC21-B7A927056B17}"/>
          </ac:spMkLst>
        </pc:spChg>
        <pc:spChg chg="add mod">
          <ac:chgData name="prince srivastava" userId="2cab8157a3f0debf" providerId="LiveId" clId="{5C60B7C3-1312-4AE0-A642-8288417B2E06}" dt="2023-12-20T12:54:41.602" v="8868" actId="403"/>
          <ac:spMkLst>
            <pc:docMk/>
            <pc:sldMk cId="3350023519" sldId="279"/>
            <ac:spMk id="5" creationId="{5CB181CA-09B2-5854-8B7F-9FFA0EF450FE}"/>
          </ac:spMkLst>
        </pc:spChg>
        <pc:spChg chg="add mod">
          <ac:chgData name="prince srivastava" userId="2cab8157a3f0debf" providerId="LiveId" clId="{5C60B7C3-1312-4AE0-A642-8288417B2E06}" dt="2023-12-20T21:36:49.006" v="10372" actId="1076"/>
          <ac:spMkLst>
            <pc:docMk/>
            <pc:sldMk cId="3350023519" sldId="279"/>
            <ac:spMk id="6" creationId="{2A0067F5-734C-FE30-3626-3B53FFAB64A0}"/>
          </ac:spMkLst>
        </pc:spChg>
        <pc:spChg chg="add mod">
          <ac:chgData name="prince srivastava" userId="2cab8157a3f0debf" providerId="LiveId" clId="{5C60B7C3-1312-4AE0-A642-8288417B2E06}" dt="2023-12-20T21:36:39.157" v="10371" actId="113"/>
          <ac:spMkLst>
            <pc:docMk/>
            <pc:sldMk cId="3350023519" sldId="279"/>
            <ac:spMk id="9" creationId="{6EF7BC70-D080-E4FA-65A1-BA42B94AB1A4}"/>
          </ac:spMkLst>
        </pc:spChg>
        <pc:picChg chg="add del mod">
          <ac:chgData name="prince srivastava" userId="2cab8157a3f0debf" providerId="LiveId" clId="{5C60B7C3-1312-4AE0-A642-8288417B2E06}" dt="2023-12-20T13:07:34.902" v="8967" actId="478"/>
          <ac:picMkLst>
            <pc:docMk/>
            <pc:sldMk cId="3350023519" sldId="279"/>
            <ac:picMk id="4" creationId="{BFAAAB6C-6C0A-16E1-0514-83512740AED0}"/>
          </ac:picMkLst>
        </pc:picChg>
        <pc:picChg chg="add mod">
          <ac:chgData name="prince srivastava" userId="2cab8157a3f0debf" providerId="LiveId" clId="{5C60B7C3-1312-4AE0-A642-8288417B2E06}" dt="2023-12-20T21:36:17.180" v="10367" actId="14100"/>
          <ac:picMkLst>
            <pc:docMk/>
            <pc:sldMk cId="3350023519" sldId="279"/>
            <ac:picMk id="8" creationId="{426ADE3D-3045-E2AF-6F38-DCEFB5535952}"/>
          </ac:picMkLst>
        </pc:picChg>
      </pc:sldChg>
      <pc:sldChg chg="addSp delSp modSp add mod">
        <pc:chgData name="prince srivastava" userId="2cab8157a3f0debf" providerId="LiveId" clId="{5C60B7C3-1312-4AE0-A642-8288417B2E06}" dt="2023-12-20T13:08:21.046" v="8973" actId="14100"/>
        <pc:sldMkLst>
          <pc:docMk/>
          <pc:sldMk cId="42719988" sldId="280"/>
        </pc:sldMkLst>
        <pc:spChg chg="add mod">
          <ac:chgData name="prince srivastava" userId="2cab8157a3f0debf" providerId="LiveId" clId="{5C60B7C3-1312-4AE0-A642-8288417B2E06}" dt="2023-12-20T13:06:25.046" v="8966" actId="1076"/>
          <ac:spMkLst>
            <pc:docMk/>
            <pc:sldMk cId="42719988" sldId="280"/>
            <ac:spMk id="3" creationId="{B5F0DF7C-983C-9553-3F06-26C1A1C256FF}"/>
          </ac:spMkLst>
        </pc:spChg>
        <pc:spChg chg="mod">
          <ac:chgData name="prince srivastava" userId="2cab8157a3f0debf" providerId="LiveId" clId="{5C60B7C3-1312-4AE0-A642-8288417B2E06}" dt="2023-12-20T13:00:38.257" v="8937" actId="20577"/>
          <ac:spMkLst>
            <pc:docMk/>
            <pc:sldMk cId="42719988" sldId="280"/>
            <ac:spMk id="5" creationId="{5CB181CA-09B2-5854-8B7F-9FFA0EF450FE}"/>
          </ac:spMkLst>
        </pc:spChg>
        <pc:spChg chg="del mod">
          <ac:chgData name="prince srivastava" userId="2cab8157a3f0debf" providerId="LiveId" clId="{5C60B7C3-1312-4AE0-A642-8288417B2E06}" dt="2023-12-20T13:01:07.901" v="8940"/>
          <ac:spMkLst>
            <pc:docMk/>
            <pc:sldMk cId="42719988" sldId="280"/>
            <ac:spMk id="6" creationId="{2A0067F5-734C-FE30-3626-3B53FFAB64A0}"/>
          </ac:spMkLst>
        </pc:spChg>
        <pc:picChg chg="mod">
          <ac:chgData name="prince srivastava" userId="2cab8157a3f0debf" providerId="LiveId" clId="{5C60B7C3-1312-4AE0-A642-8288417B2E06}" dt="2023-12-20T13:08:21.046" v="8973" actId="14100"/>
          <ac:picMkLst>
            <pc:docMk/>
            <pc:sldMk cId="42719988" sldId="280"/>
            <ac:picMk id="4" creationId="{BFAAAB6C-6C0A-16E1-0514-83512740AED0}"/>
          </ac:picMkLst>
        </pc:picChg>
      </pc:sldChg>
      <pc:sldChg chg="addSp delSp modSp new mod">
        <pc:chgData name="prince srivastava" userId="2cab8157a3f0debf" providerId="LiveId" clId="{5C60B7C3-1312-4AE0-A642-8288417B2E06}" dt="2023-12-20T21:57:25.209" v="11149" actId="404"/>
        <pc:sldMkLst>
          <pc:docMk/>
          <pc:sldMk cId="2314440305" sldId="281"/>
        </pc:sldMkLst>
        <pc:spChg chg="add del">
          <ac:chgData name="prince srivastava" userId="2cab8157a3f0debf" providerId="LiveId" clId="{5C60B7C3-1312-4AE0-A642-8288417B2E06}" dt="2023-12-20T13:12:47.461" v="8978" actId="478"/>
          <ac:spMkLst>
            <pc:docMk/>
            <pc:sldMk cId="2314440305" sldId="281"/>
            <ac:spMk id="2" creationId="{185AD084-2A0D-A313-7F63-EEAB2DCA6E87}"/>
          </ac:spMkLst>
        </pc:spChg>
        <pc:spChg chg="add mod">
          <ac:chgData name="prince srivastava" userId="2cab8157a3f0debf" providerId="LiveId" clId="{5C60B7C3-1312-4AE0-A642-8288417B2E06}" dt="2023-12-20T21:57:12.107" v="11145" actId="404"/>
          <ac:spMkLst>
            <pc:docMk/>
            <pc:sldMk cId="2314440305" sldId="281"/>
            <ac:spMk id="3" creationId="{5A48BE60-9021-2686-A55C-B43D6EF4EDE8}"/>
          </ac:spMkLst>
        </pc:spChg>
        <pc:spChg chg="add del mod">
          <ac:chgData name="prince srivastava" userId="2cab8157a3f0debf" providerId="LiveId" clId="{5C60B7C3-1312-4AE0-A642-8288417B2E06}" dt="2023-12-20T14:10:36.964" v="9702" actId="478"/>
          <ac:spMkLst>
            <pc:docMk/>
            <pc:sldMk cId="2314440305" sldId="281"/>
            <ac:spMk id="4" creationId="{D1EA4AA3-0A99-C912-D9DE-613F92ABFE0C}"/>
          </ac:spMkLst>
        </pc:spChg>
        <pc:spChg chg="add del mod">
          <ac:chgData name="prince srivastava" userId="2cab8157a3f0debf" providerId="LiveId" clId="{5C60B7C3-1312-4AE0-A642-8288417B2E06}" dt="2023-12-20T14:10:34.100" v="9701" actId="478"/>
          <ac:spMkLst>
            <pc:docMk/>
            <pc:sldMk cId="2314440305" sldId="281"/>
            <ac:spMk id="5" creationId="{9CC7BD25-506C-8C26-EFC1-3B156DAAF57C}"/>
          </ac:spMkLst>
        </pc:spChg>
        <pc:spChg chg="add del mod">
          <ac:chgData name="prince srivastava" userId="2cab8157a3f0debf" providerId="LiveId" clId="{5C60B7C3-1312-4AE0-A642-8288417B2E06}" dt="2023-12-20T13:37:58.195" v="9064"/>
          <ac:spMkLst>
            <pc:docMk/>
            <pc:sldMk cId="2314440305" sldId="281"/>
            <ac:spMk id="6" creationId="{1E81ADA3-6822-64E4-C7EC-C04463DF4AD9}"/>
          </ac:spMkLst>
        </pc:spChg>
        <pc:spChg chg="add mod">
          <ac:chgData name="prince srivastava" userId="2cab8157a3f0debf" providerId="LiveId" clId="{5C60B7C3-1312-4AE0-A642-8288417B2E06}" dt="2023-12-20T21:50:03.228" v="10953" actId="113"/>
          <ac:spMkLst>
            <pc:docMk/>
            <pc:sldMk cId="2314440305" sldId="281"/>
            <ac:spMk id="7" creationId="{01D957C9-6E32-87AF-B7A0-D542D6D1EB0D}"/>
          </ac:spMkLst>
        </pc:spChg>
        <pc:spChg chg="add mod">
          <ac:chgData name="prince srivastava" userId="2cab8157a3f0debf" providerId="LiveId" clId="{5C60B7C3-1312-4AE0-A642-8288417B2E06}" dt="2023-12-20T21:52:34.845" v="11121" actId="113"/>
          <ac:spMkLst>
            <pc:docMk/>
            <pc:sldMk cId="2314440305" sldId="281"/>
            <ac:spMk id="8" creationId="{A9420BFE-7206-1FBA-8B52-1EA6E7098354}"/>
          </ac:spMkLst>
        </pc:spChg>
        <pc:spChg chg="add del">
          <ac:chgData name="prince srivastava" userId="2cab8157a3f0debf" providerId="LiveId" clId="{5C60B7C3-1312-4AE0-A642-8288417B2E06}" dt="2023-12-20T14:16:48.769" v="9735" actId="478"/>
          <ac:spMkLst>
            <pc:docMk/>
            <pc:sldMk cId="2314440305" sldId="281"/>
            <ac:spMk id="9" creationId="{ECE14127-4586-44BE-A797-831EEDE5DBE1}"/>
          </ac:spMkLst>
        </pc:spChg>
        <pc:spChg chg="add mod">
          <ac:chgData name="prince srivastava" userId="2cab8157a3f0debf" providerId="LiveId" clId="{5C60B7C3-1312-4AE0-A642-8288417B2E06}" dt="2023-12-20T21:57:25.209" v="11149" actId="404"/>
          <ac:spMkLst>
            <pc:docMk/>
            <pc:sldMk cId="2314440305" sldId="281"/>
            <ac:spMk id="10" creationId="{9A5057D3-3390-2428-21C1-24CEDB6B313E}"/>
          </ac:spMkLst>
        </pc:spChg>
      </pc:sldChg>
      <pc:sldChg chg="addSp modSp new mod">
        <pc:chgData name="prince srivastava" userId="2cab8157a3f0debf" providerId="LiveId" clId="{5C60B7C3-1312-4AE0-A642-8288417B2E06}" dt="2023-12-20T22:05:21.825" v="11706" actId="1076"/>
        <pc:sldMkLst>
          <pc:docMk/>
          <pc:sldMk cId="1284120343" sldId="282"/>
        </pc:sldMkLst>
        <pc:spChg chg="add mod">
          <ac:chgData name="prince srivastava" userId="2cab8157a3f0debf" providerId="LiveId" clId="{5C60B7C3-1312-4AE0-A642-8288417B2E06}" dt="2023-12-20T21:58:29.102" v="11177" actId="404"/>
          <ac:spMkLst>
            <pc:docMk/>
            <pc:sldMk cId="1284120343" sldId="282"/>
            <ac:spMk id="2" creationId="{049E1E07-AE0F-BCBE-77ED-663D5F745F84}"/>
          </ac:spMkLst>
        </pc:spChg>
        <pc:spChg chg="add mod">
          <ac:chgData name="prince srivastava" userId="2cab8157a3f0debf" providerId="LiveId" clId="{5C60B7C3-1312-4AE0-A642-8288417B2E06}" dt="2023-12-20T22:05:21.825" v="11706" actId="1076"/>
          <ac:spMkLst>
            <pc:docMk/>
            <pc:sldMk cId="1284120343" sldId="282"/>
            <ac:spMk id="3" creationId="{B08B9C73-6876-3553-AFF8-BD5F564A61EC}"/>
          </ac:spMkLst>
        </pc:spChg>
      </pc:sldChg>
      <pc:sldChg chg="addSp delSp modSp new mod setBg">
        <pc:chgData name="prince srivastava" userId="2cab8157a3f0debf" providerId="LiveId" clId="{5C60B7C3-1312-4AE0-A642-8288417B2E06}" dt="2023-12-20T22:20:01.869" v="11891" actId="692"/>
        <pc:sldMkLst>
          <pc:docMk/>
          <pc:sldMk cId="346263350" sldId="283"/>
        </pc:sldMkLst>
        <pc:spChg chg="add del">
          <ac:chgData name="prince srivastava" userId="2cab8157a3f0debf" providerId="LiveId" clId="{5C60B7C3-1312-4AE0-A642-8288417B2E06}" dt="2023-12-20T22:08:54.161" v="11709" actId="478"/>
          <ac:spMkLst>
            <pc:docMk/>
            <pc:sldMk cId="346263350" sldId="283"/>
            <ac:spMk id="2" creationId="{69099EA3-72F7-2E51-D146-038EE3889592}"/>
          </ac:spMkLst>
        </pc:spChg>
        <pc:spChg chg="add mod">
          <ac:chgData name="prince srivastava" userId="2cab8157a3f0debf" providerId="LiveId" clId="{5C60B7C3-1312-4AE0-A642-8288417B2E06}" dt="2023-12-20T22:19:12.618" v="11876" actId="14100"/>
          <ac:spMkLst>
            <pc:docMk/>
            <pc:sldMk cId="346263350" sldId="283"/>
            <ac:spMk id="3" creationId="{265F2660-F5CB-5FBC-9953-592EF7423728}"/>
          </ac:spMkLst>
        </pc:spChg>
        <pc:spChg chg="add mod">
          <ac:chgData name="prince srivastava" userId="2cab8157a3f0debf" providerId="LiveId" clId="{5C60B7C3-1312-4AE0-A642-8288417B2E06}" dt="2023-12-20T22:20:01.869" v="11891" actId="692"/>
          <ac:spMkLst>
            <pc:docMk/>
            <pc:sldMk cId="346263350" sldId="283"/>
            <ac:spMk id="4" creationId="{2484438D-5F7E-24C2-5A0C-1F4E906EAE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7F1043-3330-4191-BA43-6728610C3C9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A142141-466E-43ED-B72C-BF1433B401CB}">
      <dgm:prSet phldrT="[Text]"/>
      <dgm:spPr>
        <a:solidFill>
          <a:schemeClr val="accent4">
            <a:lumMod val="60000"/>
            <a:lumOff val="40000"/>
          </a:schemeClr>
        </a:solidFill>
      </dgm:spPr>
      <dgm:t>
        <a:bodyPr/>
        <a:lstStyle/>
        <a:p>
          <a:r>
            <a:rPr lang="en-US" b="1" dirty="0">
              <a:solidFill>
                <a:schemeClr val="tx1">
                  <a:lumMod val="95000"/>
                  <a:lumOff val="5000"/>
                </a:schemeClr>
              </a:solidFill>
            </a:rPr>
            <a:t>Finding missing data and deciding an appropriate method to deal with it.</a:t>
          </a:r>
        </a:p>
      </dgm:t>
    </dgm:pt>
    <dgm:pt modelId="{A7A23E79-3130-4D1C-A201-134BAAD527FD}" type="parTrans" cxnId="{062F4B9F-E20B-4E88-996D-762F347AED7C}">
      <dgm:prSet/>
      <dgm:spPr/>
      <dgm:t>
        <a:bodyPr/>
        <a:lstStyle/>
        <a:p>
          <a:endParaRPr lang="en-US"/>
        </a:p>
      </dgm:t>
    </dgm:pt>
    <dgm:pt modelId="{B6C03651-CD79-44A1-9AD4-13BB979C096D}" type="sibTrans" cxnId="{062F4B9F-E20B-4E88-996D-762F347AED7C}">
      <dgm:prSet/>
      <dgm:spPr>
        <a:solidFill>
          <a:schemeClr val="accent4">
            <a:lumMod val="75000"/>
            <a:alpha val="90000"/>
          </a:schemeClr>
        </a:solidFill>
      </dgm:spPr>
      <dgm:t>
        <a:bodyPr/>
        <a:lstStyle/>
        <a:p>
          <a:endParaRPr lang="en-US"/>
        </a:p>
      </dgm:t>
    </dgm:pt>
    <dgm:pt modelId="{4F01E629-734F-4D4E-923C-F83E9B9C098C}">
      <dgm:prSet phldrT="[Text]"/>
      <dgm:spPr>
        <a:solidFill>
          <a:schemeClr val="accent4">
            <a:lumMod val="60000"/>
            <a:lumOff val="40000"/>
          </a:schemeClr>
        </a:solidFill>
      </dgm:spPr>
      <dgm:t>
        <a:bodyPr/>
        <a:lstStyle/>
        <a:p>
          <a:r>
            <a:rPr lang="en-US" b="1" dirty="0">
              <a:solidFill>
                <a:schemeClr val="tx1">
                  <a:lumMod val="95000"/>
                  <a:lumOff val="5000"/>
                </a:schemeClr>
              </a:solidFill>
            </a:rPr>
            <a:t>Deleting unwanted columns and dropping columns with missing values &gt; 40 %.</a:t>
          </a:r>
        </a:p>
      </dgm:t>
    </dgm:pt>
    <dgm:pt modelId="{0C286558-5BED-49A3-AC5D-7285D52DA3FA}" type="parTrans" cxnId="{9DEF3C1A-6048-4C57-A97D-79A70CF17F54}">
      <dgm:prSet/>
      <dgm:spPr/>
      <dgm:t>
        <a:bodyPr/>
        <a:lstStyle/>
        <a:p>
          <a:endParaRPr lang="en-US"/>
        </a:p>
      </dgm:t>
    </dgm:pt>
    <dgm:pt modelId="{4204C978-B9C6-45E6-B9BD-44DDC8A2685A}" type="sibTrans" cxnId="{9DEF3C1A-6048-4C57-A97D-79A70CF17F54}">
      <dgm:prSet/>
      <dgm:spPr>
        <a:solidFill>
          <a:schemeClr val="accent4">
            <a:lumMod val="75000"/>
            <a:alpha val="90000"/>
          </a:schemeClr>
        </a:solidFill>
      </dgm:spPr>
      <dgm:t>
        <a:bodyPr/>
        <a:lstStyle/>
        <a:p>
          <a:endParaRPr lang="en-US"/>
        </a:p>
      </dgm:t>
    </dgm:pt>
    <dgm:pt modelId="{9B32BA0F-0BC2-4AD4-BF1B-6EDE7C5965B3}">
      <dgm:prSet phldrT="[Text]"/>
      <dgm:spPr>
        <a:solidFill>
          <a:schemeClr val="accent4">
            <a:lumMod val="60000"/>
            <a:lumOff val="40000"/>
          </a:schemeClr>
        </a:solidFill>
      </dgm:spPr>
      <dgm:t>
        <a:bodyPr/>
        <a:lstStyle/>
        <a:p>
          <a:r>
            <a:rPr lang="en-US" b="1" dirty="0">
              <a:solidFill>
                <a:schemeClr val="tx1">
                  <a:lumMod val="95000"/>
                  <a:lumOff val="5000"/>
                </a:schemeClr>
              </a:solidFill>
            </a:rPr>
            <a:t>Imputing missing values and standardizing them.</a:t>
          </a:r>
        </a:p>
      </dgm:t>
    </dgm:pt>
    <dgm:pt modelId="{36572923-69EB-4EF6-A18E-7BC29147EC44}" type="parTrans" cxnId="{5E777F9E-844D-4EE5-BCCE-7C0666E1EFBA}">
      <dgm:prSet/>
      <dgm:spPr/>
      <dgm:t>
        <a:bodyPr/>
        <a:lstStyle/>
        <a:p>
          <a:endParaRPr lang="en-US"/>
        </a:p>
      </dgm:t>
    </dgm:pt>
    <dgm:pt modelId="{00485847-066A-4345-B501-2E43063E6B1E}" type="sibTrans" cxnId="{5E777F9E-844D-4EE5-BCCE-7C0666E1EFBA}">
      <dgm:prSet/>
      <dgm:spPr/>
      <dgm:t>
        <a:bodyPr/>
        <a:lstStyle/>
        <a:p>
          <a:endParaRPr lang="en-US"/>
        </a:p>
      </dgm:t>
    </dgm:pt>
    <dgm:pt modelId="{D3353AAC-80DB-4302-97B6-8C4B96A3B5B7}" type="pres">
      <dgm:prSet presAssocID="{117F1043-3330-4191-BA43-6728610C3C92}" presName="outerComposite" presStyleCnt="0">
        <dgm:presLayoutVars>
          <dgm:chMax val="5"/>
          <dgm:dir/>
          <dgm:resizeHandles val="exact"/>
        </dgm:presLayoutVars>
      </dgm:prSet>
      <dgm:spPr/>
    </dgm:pt>
    <dgm:pt modelId="{42B2E3B3-76D3-414E-89FE-44F0B1FF2998}" type="pres">
      <dgm:prSet presAssocID="{117F1043-3330-4191-BA43-6728610C3C92}" presName="dummyMaxCanvas" presStyleCnt="0">
        <dgm:presLayoutVars/>
      </dgm:prSet>
      <dgm:spPr/>
    </dgm:pt>
    <dgm:pt modelId="{F926BB8E-D96F-4B4F-82A4-EB4D8C638000}" type="pres">
      <dgm:prSet presAssocID="{117F1043-3330-4191-BA43-6728610C3C92}" presName="ThreeNodes_1" presStyleLbl="node1" presStyleIdx="0" presStyleCnt="3">
        <dgm:presLayoutVars>
          <dgm:bulletEnabled val="1"/>
        </dgm:presLayoutVars>
      </dgm:prSet>
      <dgm:spPr/>
    </dgm:pt>
    <dgm:pt modelId="{05765A27-003F-49D7-A510-F848A4779AFB}" type="pres">
      <dgm:prSet presAssocID="{117F1043-3330-4191-BA43-6728610C3C92}" presName="ThreeNodes_2" presStyleLbl="node1" presStyleIdx="1" presStyleCnt="3">
        <dgm:presLayoutVars>
          <dgm:bulletEnabled val="1"/>
        </dgm:presLayoutVars>
      </dgm:prSet>
      <dgm:spPr/>
    </dgm:pt>
    <dgm:pt modelId="{FC10E288-A0B9-49A9-88A7-0BFFA6C3910D}" type="pres">
      <dgm:prSet presAssocID="{117F1043-3330-4191-BA43-6728610C3C92}" presName="ThreeNodes_3" presStyleLbl="node1" presStyleIdx="2" presStyleCnt="3">
        <dgm:presLayoutVars>
          <dgm:bulletEnabled val="1"/>
        </dgm:presLayoutVars>
      </dgm:prSet>
      <dgm:spPr/>
    </dgm:pt>
    <dgm:pt modelId="{13015CD4-510E-428E-B24A-0CF4FE028F8D}" type="pres">
      <dgm:prSet presAssocID="{117F1043-3330-4191-BA43-6728610C3C92}" presName="ThreeConn_1-2" presStyleLbl="fgAccFollowNode1" presStyleIdx="0" presStyleCnt="2">
        <dgm:presLayoutVars>
          <dgm:bulletEnabled val="1"/>
        </dgm:presLayoutVars>
      </dgm:prSet>
      <dgm:spPr/>
    </dgm:pt>
    <dgm:pt modelId="{0A750EF3-CEB6-470C-ABC6-38DA59785950}" type="pres">
      <dgm:prSet presAssocID="{117F1043-3330-4191-BA43-6728610C3C92}" presName="ThreeConn_2-3" presStyleLbl="fgAccFollowNode1" presStyleIdx="1" presStyleCnt="2">
        <dgm:presLayoutVars>
          <dgm:bulletEnabled val="1"/>
        </dgm:presLayoutVars>
      </dgm:prSet>
      <dgm:spPr/>
    </dgm:pt>
    <dgm:pt modelId="{AA8AAEF2-842C-42C1-B3FC-DBE519CC17F7}" type="pres">
      <dgm:prSet presAssocID="{117F1043-3330-4191-BA43-6728610C3C92}" presName="ThreeNodes_1_text" presStyleLbl="node1" presStyleIdx="2" presStyleCnt="3">
        <dgm:presLayoutVars>
          <dgm:bulletEnabled val="1"/>
        </dgm:presLayoutVars>
      </dgm:prSet>
      <dgm:spPr/>
    </dgm:pt>
    <dgm:pt modelId="{F8A8C4AA-071F-4F1A-AF01-2FFAE9DA3C72}" type="pres">
      <dgm:prSet presAssocID="{117F1043-3330-4191-BA43-6728610C3C92}" presName="ThreeNodes_2_text" presStyleLbl="node1" presStyleIdx="2" presStyleCnt="3">
        <dgm:presLayoutVars>
          <dgm:bulletEnabled val="1"/>
        </dgm:presLayoutVars>
      </dgm:prSet>
      <dgm:spPr/>
    </dgm:pt>
    <dgm:pt modelId="{E622F0C2-7F7A-4288-A5C0-C245A972385E}" type="pres">
      <dgm:prSet presAssocID="{117F1043-3330-4191-BA43-6728610C3C92}" presName="ThreeNodes_3_text" presStyleLbl="node1" presStyleIdx="2" presStyleCnt="3">
        <dgm:presLayoutVars>
          <dgm:bulletEnabled val="1"/>
        </dgm:presLayoutVars>
      </dgm:prSet>
      <dgm:spPr/>
    </dgm:pt>
  </dgm:ptLst>
  <dgm:cxnLst>
    <dgm:cxn modelId="{D66EF011-361A-4923-A677-379A526E21B1}" type="presOf" srcId="{EA142141-466E-43ED-B72C-BF1433B401CB}" destId="{AA8AAEF2-842C-42C1-B3FC-DBE519CC17F7}" srcOrd="1" destOrd="0" presId="urn:microsoft.com/office/officeart/2005/8/layout/vProcess5"/>
    <dgm:cxn modelId="{9DEF3C1A-6048-4C57-A97D-79A70CF17F54}" srcId="{117F1043-3330-4191-BA43-6728610C3C92}" destId="{4F01E629-734F-4D4E-923C-F83E9B9C098C}" srcOrd="1" destOrd="0" parTransId="{0C286558-5BED-49A3-AC5D-7285D52DA3FA}" sibTransId="{4204C978-B9C6-45E6-B9BD-44DDC8A2685A}"/>
    <dgm:cxn modelId="{AFA43B3F-DED2-41B3-B79A-F670D2516C70}" type="presOf" srcId="{4204C978-B9C6-45E6-B9BD-44DDC8A2685A}" destId="{0A750EF3-CEB6-470C-ABC6-38DA59785950}" srcOrd="0" destOrd="0" presId="urn:microsoft.com/office/officeart/2005/8/layout/vProcess5"/>
    <dgm:cxn modelId="{2238DA5F-BAE3-4F0E-B3A1-A0B065BB9D47}" type="presOf" srcId="{117F1043-3330-4191-BA43-6728610C3C92}" destId="{D3353AAC-80DB-4302-97B6-8C4B96A3B5B7}" srcOrd="0" destOrd="0" presId="urn:microsoft.com/office/officeart/2005/8/layout/vProcess5"/>
    <dgm:cxn modelId="{8A74C16F-E884-4C30-90A6-C924672F00EB}" type="presOf" srcId="{B6C03651-CD79-44A1-9AD4-13BB979C096D}" destId="{13015CD4-510E-428E-B24A-0CF4FE028F8D}" srcOrd="0" destOrd="0" presId="urn:microsoft.com/office/officeart/2005/8/layout/vProcess5"/>
    <dgm:cxn modelId="{FEB28291-4F0C-438F-AD7E-3502FCB87B61}" type="presOf" srcId="{4F01E629-734F-4D4E-923C-F83E9B9C098C}" destId="{F8A8C4AA-071F-4F1A-AF01-2FFAE9DA3C72}" srcOrd="1" destOrd="0" presId="urn:microsoft.com/office/officeart/2005/8/layout/vProcess5"/>
    <dgm:cxn modelId="{5E777F9E-844D-4EE5-BCCE-7C0666E1EFBA}" srcId="{117F1043-3330-4191-BA43-6728610C3C92}" destId="{9B32BA0F-0BC2-4AD4-BF1B-6EDE7C5965B3}" srcOrd="2" destOrd="0" parTransId="{36572923-69EB-4EF6-A18E-7BC29147EC44}" sibTransId="{00485847-066A-4345-B501-2E43063E6B1E}"/>
    <dgm:cxn modelId="{062F4B9F-E20B-4E88-996D-762F347AED7C}" srcId="{117F1043-3330-4191-BA43-6728610C3C92}" destId="{EA142141-466E-43ED-B72C-BF1433B401CB}" srcOrd="0" destOrd="0" parTransId="{A7A23E79-3130-4D1C-A201-134BAAD527FD}" sibTransId="{B6C03651-CD79-44A1-9AD4-13BB979C096D}"/>
    <dgm:cxn modelId="{0D8E49A4-F006-4700-9B23-3AC2FDE8D27D}" type="presOf" srcId="{EA142141-466E-43ED-B72C-BF1433B401CB}" destId="{F926BB8E-D96F-4B4F-82A4-EB4D8C638000}" srcOrd="0" destOrd="0" presId="urn:microsoft.com/office/officeart/2005/8/layout/vProcess5"/>
    <dgm:cxn modelId="{20D004B5-8CAB-4359-81DB-DEDF31D62530}" type="presOf" srcId="{9B32BA0F-0BC2-4AD4-BF1B-6EDE7C5965B3}" destId="{E622F0C2-7F7A-4288-A5C0-C245A972385E}" srcOrd="1" destOrd="0" presId="urn:microsoft.com/office/officeart/2005/8/layout/vProcess5"/>
    <dgm:cxn modelId="{9E96F9C9-322E-41A3-A88A-066F26B27988}" type="presOf" srcId="{4F01E629-734F-4D4E-923C-F83E9B9C098C}" destId="{05765A27-003F-49D7-A510-F848A4779AFB}" srcOrd="0" destOrd="0" presId="urn:microsoft.com/office/officeart/2005/8/layout/vProcess5"/>
    <dgm:cxn modelId="{697A5CE7-2EED-43D7-AFF2-F4438E2422C3}" type="presOf" srcId="{9B32BA0F-0BC2-4AD4-BF1B-6EDE7C5965B3}" destId="{FC10E288-A0B9-49A9-88A7-0BFFA6C3910D}" srcOrd="0" destOrd="0" presId="urn:microsoft.com/office/officeart/2005/8/layout/vProcess5"/>
    <dgm:cxn modelId="{5E0E77B4-D614-47A7-B9C4-77959C1A5A6A}" type="presParOf" srcId="{D3353AAC-80DB-4302-97B6-8C4B96A3B5B7}" destId="{42B2E3B3-76D3-414E-89FE-44F0B1FF2998}" srcOrd="0" destOrd="0" presId="urn:microsoft.com/office/officeart/2005/8/layout/vProcess5"/>
    <dgm:cxn modelId="{BA9E6567-223F-4750-AB43-EF649274DC1A}" type="presParOf" srcId="{D3353AAC-80DB-4302-97B6-8C4B96A3B5B7}" destId="{F926BB8E-D96F-4B4F-82A4-EB4D8C638000}" srcOrd="1" destOrd="0" presId="urn:microsoft.com/office/officeart/2005/8/layout/vProcess5"/>
    <dgm:cxn modelId="{092B37CA-853A-4FE0-9F48-683C672EF77D}" type="presParOf" srcId="{D3353AAC-80DB-4302-97B6-8C4B96A3B5B7}" destId="{05765A27-003F-49D7-A510-F848A4779AFB}" srcOrd="2" destOrd="0" presId="urn:microsoft.com/office/officeart/2005/8/layout/vProcess5"/>
    <dgm:cxn modelId="{062C9C8D-1D77-4789-A6F2-E9591DB172B2}" type="presParOf" srcId="{D3353AAC-80DB-4302-97B6-8C4B96A3B5B7}" destId="{FC10E288-A0B9-49A9-88A7-0BFFA6C3910D}" srcOrd="3" destOrd="0" presId="urn:microsoft.com/office/officeart/2005/8/layout/vProcess5"/>
    <dgm:cxn modelId="{45F52A0A-FFE1-4E39-838D-B5C36A5F371E}" type="presParOf" srcId="{D3353AAC-80DB-4302-97B6-8C4B96A3B5B7}" destId="{13015CD4-510E-428E-B24A-0CF4FE028F8D}" srcOrd="4" destOrd="0" presId="urn:microsoft.com/office/officeart/2005/8/layout/vProcess5"/>
    <dgm:cxn modelId="{25220B33-7267-4D4E-99E4-3B45378B7E52}" type="presParOf" srcId="{D3353AAC-80DB-4302-97B6-8C4B96A3B5B7}" destId="{0A750EF3-CEB6-470C-ABC6-38DA59785950}" srcOrd="5" destOrd="0" presId="urn:microsoft.com/office/officeart/2005/8/layout/vProcess5"/>
    <dgm:cxn modelId="{F17F22FF-F595-4DB9-9011-187291ECC4AF}" type="presParOf" srcId="{D3353AAC-80DB-4302-97B6-8C4B96A3B5B7}" destId="{AA8AAEF2-842C-42C1-B3FC-DBE519CC17F7}" srcOrd="6" destOrd="0" presId="urn:microsoft.com/office/officeart/2005/8/layout/vProcess5"/>
    <dgm:cxn modelId="{A1E8B33F-40FA-4968-99B8-F49745D670B1}" type="presParOf" srcId="{D3353AAC-80DB-4302-97B6-8C4B96A3B5B7}" destId="{F8A8C4AA-071F-4F1A-AF01-2FFAE9DA3C72}" srcOrd="7" destOrd="0" presId="urn:microsoft.com/office/officeart/2005/8/layout/vProcess5"/>
    <dgm:cxn modelId="{B90A78A0-EA96-4CCF-8DFC-7E07FF340E06}" type="presParOf" srcId="{D3353AAC-80DB-4302-97B6-8C4B96A3B5B7}" destId="{E622F0C2-7F7A-4288-A5C0-C245A972385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26BB8E-D96F-4B4F-82A4-EB4D8C638000}">
      <dsp:nvSpPr>
        <dsp:cNvPr id="0" name=""/>
        <dsp:cNvSpPr/>
      </dsp:nvSpPr>
      <dsp:spPr>
        <a:xfrm>
          <a:off x="0" y="0"/>
          <a:ext cx="6217920" cy="1536382"/>
        </a:xfrm>
        <a:prstGeom prst="roundRect">
          <a:avLst>
            <a:gd name="adj" fmla="val 10000"/>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lumMod val="95000"/>
                  <a:lumOff val="5000"/>
                </a:schemeClr>
              </a:solidFill>
            </a:rPr>
            <a:t>Finding missing data and deciding an appropriate method to deal with it.</a:t>
          </a:r>
        </a:p>
      </dsp:txBody>
      <dsp:txXfrm>
        <a:off x="44999" y="44999"/>
        <a:ext cx="4560043" cy="1446384"/>
      </dsp:txXfrm>
    </dsp:sp>
    <dsp:sp modelId="{05765A27-003F-49D7-A510-F848A4779AFB}">
      <dsp:nvSpPr>
        <dsp:cNvPr id="0" name=""/>
        <dsp:cNvSpPr/>
      </dsp:nvSpPr>
      <dsp:spPr>
        <a:xfrm>
          <a:off x="548639" y="1792446"/>
          <a:ext cx="6217920" cy="1536382"/>
        </a:xfrm>
        <a:prstGeom prst="roundRect">
          <a:avLst>
            <a:gd name="adj" fmla="val 10000"/>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lumMod val="95000"/>
                  <a:lumOff val="5000"/>
                </a:schemeClr>
              </a:solidFill>
            </a:rPr>
            <a:t>Deleting unwanted columns and dropping columns with missing values &gt; 40 %.</a:t>
          </a:r>
        </a:p>
      </dsp:txBody>
      <dsp:txXfrm>
        <a:off x="593638" y="1837445"/>
        <a:ext cx="4580633" cy="1446384"/>
      </dsp:txXfrm>
    </dsp:sp>
    <dsp:sp modelId="{FC10E288-A0B9-49A9-88A7-0BFFA6C3910D}">
      <dsp:nvSpPr>
        <dsp:cNvPr id="0" name=""/>
        <dsp:cNvSpPr/>
      </dsp:nvSpPr>
      <dsp:spPr>
        <a:xfrm>
          <a:off x="1097279" y="3584892"/>
          <a:ext cx="6217920" cy="1536382"/>
        </a:xfrm>
        <a:prstGeom prst="roundRect">
          <a:avLst>
            <a:gd name="adj" fmla="val 10000"/>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solidFill>
                <a:schemeClr val="tx1">
                  <a:lumMod val="95000"/>
                  <a:lumOff val="5000"/>
                </a:schemeClr>
              </a:solidFill>
            </a:rPr>
            <a:t>Imputing missing values and standardizing them.</a:t>
          </a:r>
        </a:p>
      </dsp:txBody>
      <dsp:txXfrm>
        <a:off x="1142278" y="3629891"/>
        <a:ext cx="4580633" cy="1446384"/>
      </dsp:txXfrm>
    </dsp:sp>
    <dsp:sp modelId="{13015CD4-510E-428E-B24A-0CF4FE028F8D}">
      <dsp:nvSpPr>
        <dsp:cNvPr id="0" name=""/>
        <dsp:cNvSpPr/>
      </dsp:nvSpPr>
      <dsp:spPr>
        <a:xfrm>
          <a:off x="5219271" y="1165090"/>
          <a:ext cx="998648" cy="998648"/>
        </a:xfrm>
        <a:prstGeom prst="downArrow">
          <a:avLst>
            <a:gd name="adj1" fmla="val 55000"/>
            <a:gd name="adj2" fmla="val 45000"/>
          </a:avLst>
        </a:prstGeom>
        <a:solidFill>
          <a:schemeClr val="accent4">
            <a:lumMod val="7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443967" y="1165090"/>
        <a:ext cx="549256" cy="751483"/>
      </dsp:txXfrm>
    </dsp:sp>
    <dsp:sp modelId="{0A750EF3-CEB6-470C-ABC6-38DA59785950}">
      <dsp:nvSpPr>
        <dsp:cNvPr id="0" name=""/>
        <dsp:cNvSpPr/>
      </dsp:nvSpPr>
      <dsp:spPr>
        <a:xfrm>
          <a:off x="5767911" y="2947293"/>
          <a:ext cx="998648" cy="998648"/>
        </a:xfrm>
        <a:prstGeom prst="downArrow">
          <a:avLst>
            <a:gd name="adj1" fmla="val 55000"/>
            <a:gd name="adj2" fmla="val 45000"/>
          </a:avLst>
        </a:prstGeom>
        <a:solidFill>
          <a:schemeClr val="accent4">
            <a:lumMod val="75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992607" y="2947293"/>
        <a:ext cx="549256" cy="75148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F27D59-03F6-4630-BC41-094CA4A634C8}" type="datetimeFigureOut">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193056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27D59-03F6-4630-BC41-094CA4A634C8}" type="datetimeFigureOut">
              <a:rPr lang="en-US" smtClean="0"/>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264304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F27D59-03F6-4630-BC41-094CA4A634C8}" type="datetimeFigureOut">
              <a:rPr lang="en-US" smtClean="0"/>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537748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F27D59-03F6-4630-BC41-094CA4A634C8}" type="datetimeFigureOut">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347791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F27D59-03F6-4630-BC41-094CA4A634C8}" type="datetimeFigureOut">
              <a:rPr lang="en-US" smtClean="0"/>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1649079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F27D59-03F6-4630-BC41-094CA4A634C8}" type="datetimeFigureOut">
              <a:rPr lang="en-US" smtClean="0"/>
              <a:t>12/16/2023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285296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6F27D59-03F6-4630-BC41-094CA4A634C8}" type="datetimeFigureOut">
              <a:rPr lang="en-US" smtClean="0"/>
              <a:t>12/16/2023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927915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6F27D59-03F6-4630-BC41-094CA4A634C8}" type="datetimeFigureOut">
              <a:rPr lang="en-US" smtClean="0"/>
              <a:t>12/16/2023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182071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F27D59-03F6-4630-BC41-094CA4A634C8}" type="datetimeFigureOut">
              <a:rPr lang="en-US" smtClean="0"/>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1111022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F27D59-03F6-4630-BC41-094CA4A634C8}" type="datetimeFigureOut">
              <a:rPr lang="en-US" smtClean="0"/>
              <a:t>12/16/2023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418331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F27D59-03F6-4630-BC41-094CA4A634C8}" type="datetimeFigureOut">
              <a:rPr lang="en-US" smtClean="0"/>
              <a:t>12/16/2023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0548C785-E76E-4BE0-8672-821F7A6AA760}" type="slidenum">
              <a:rPr lang="en-US" smtClean="0"/>
              <a:t>‹#›</a:t>
            </a:fld>
            <a:endParaRPr lang="en-US"/>
          </a:p>
        </p:txBody>
      </p:sp>
    </p:spTree>
    <p:extLst>
      <p:ext uri="{BB962C8B-B14F-4D97-AF65-F5344CB8AC3E}">
        <p14:creationId xmlns:p14="http://schemas.microsoft.com/office/powerpoint/2010/main" val="2233864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6F27D59-03F6-4630-BC41-094CA4A634C8}" type="datetimeFigureOut">
              <a:rPr lang="en-US" smtClean="0"/>
              <a:t>12/16/2023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548C785-E76E-4BE0-8672-821F7A6AA760}" type="slidenum">
              <a:rPr lang="en-US" smtClean="0"/>
              <a:t>‹#›</a:t>
            </a:fld>
            <a:endParaRPr lang="en-US"/>
          </a:p>
        </p:txBody>
      </p:sp>
    </p:spTree>
    <p:extLst>
      <p:ext uri="{BB962C8B-B14F-4D97-AF65-F5344CB8AC3E}">
        <p14:creationId xmlns:p14="http://schemas.microsoft.com/office/powerpoint/2010/main" val="26762961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9.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9.svg"/><Relationship Id="rId7"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ipchamp.com/watch/3t8nif72CCP" TargetMode="External"/><Relationship Id="rId2" Type="http://schemas.openxmlformats.org/officeDocument/2006/relationships/hyperlink" Target="https://docs.google.com/spreadsheets/d/1OSrGLc-TkxeLWjhDBX2bRfL7pcWWtuZW/edit?usp=drive_link&amp;ouid=101155490402909767041&amp;rtpof=true&amp;sd=true"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2FC2-20D5-9591-77F2-33A349AA6ACB}"/>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4DA1FAA7-4211-F092-7D6D-56E7A6FB68CE}"/>
              </a:ext>
            </a:extLst>
          </p:cNvPr>
          <p:cNvSpPr>
            <a:spLocks noGrp="1"/>
          </p:cNvSpPr>
          <p:nvPr>
            <p:ph type="subTitle" idx="1"/>
          </p:nvPr>
        </p:nvSpPr>
        <p:spPr/>
        <p:txBody>
          <a:bodyPr/>
          <a:lstStyle/>
          <a:p>
            <a:endParaRPr lang="en-US"/>
          </a:p>
        </p:txBody>
      </p:sp>
      <p:pic>
        <p:nvPicPr>
          <p:cNvPr id="13" name="Picture 12">
            <a:extLst>
              <a:ext uri="{FF2B5EF4-FFF2-40B4-BE49-F238E27FC236}">
                <a16:creationId xmlns:a16="http://schemas.microsoft.com/office/drawing/2014/main" id="{32F97BAE-937C-BEFE-4FAF-616D8394B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BA034BA0-F010-260E-F6DC-8138A182C110}"/>
              </a:ext>
            </a:extLst>
          </p:cNvPr>
          <p:cNvSpPr txBox="1"/>
          <p:nvPr/>
        </p:nvSpPr>
        <p:spPr>
          <a:xfrm>
            <a:off x="483080" y="491706"/>
            <a:ext cx="3493698" cy="144655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400" dirty="0"/>
              <a:t>BANK LOAN CASE STUDY </a:t>
            </a:r>
          </a:p>
        </p:txBody>
      </p:sp>
    </p:spTree>
    <p:extLst>
      <p:ext uri="{BB962C8B-B14F-4D97-AF65-F5344CB8AC3E}">
        <p14:creationId xmlns:p14="http://schemas.microsoft.com/office/powerpoint/2010/main" val="1442216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755BC-EA47-DC0F-C585-EE686834FB21}"/>
              </a:ext>
            </a:extLst>
          </p:cNvPr>
          <p:cNvSpPr txBox="1"/>
          <p:nvPr/>
        </p:nvSpPr>
        <p:spPr>
          <a:xfrm>
            <a:off x="0" y="16192"/>
            <a:ext cx="4045788" cy="461665"/>
          </a:xfrm>
          <a:prstGeom prst="rect">
            <a:avLst/>
          </a:prstGeom>
          <a:noFill/>
        </p:spPr>
        <p:txBody>
          <a:bodyPr wrap="square" rtlCol="0">
            <a:spAutoFit/>
          </a:bodyPr>
          <a:lstStyle/>
          <a:p>
            <a:r>
              <a:rPr lang="en-US" sz="2400" b="1" dirty="0"/>
              <a:t>Missing Values Imputation</a:t>
            </a:r>
          </a:p>
        </p:txBody>
      </p:sp>
      <p:sp>
        <p:nvSpPr>
          <p:cNvPr id="26" name="Scroll: Horizontal 25">
            <a:extLst>
              <a:ext uri="{FF2B5EF4-FFF2-40B4-BE49-F238E27FC236}">
                <a16:creationId xmlns:a16="http://schemas.microsoft.com/office/drawing/2014/main" id="{1B37A9D1-D639-4B84-556F-852D9F5389C4}"/>
              </a:ext>
            </a:extLst>
          </p:cNvPr>
          <p:cNvSpPr/>
          <p:nvPr/>
        </p:nvSpPr>
        <p:spPr>
          <a:xfrm>
            <a:off x="8393500" y="311107"/>
            <a:ext cx="3246408" cy="2380891"/>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b="1" dirty="0"/>
              <a:t>For variables which have skewedness, we replaced the missing values with median and for non-skewed, the missing values are replaced with mean.</a:t>
            </a:r>
          </a:p>
          <a:p>
            <a:pPr algn="ctr"/>
            <a:endParaRPr lang="en-US" dirty="0"/>
          </a:p>
        </p:txBody>
      </p:sp>
      <p:pic>
        <p:nvPicPr>
          <p:cNvPr id="30" name="Picture 29">
            <a:extLst>
              <a:ext uri="{FF2B5EF4-FFF2-40B4-BE49-F238E27FC236}">
                <a16:creationId xmlns:a16="http://schemas.microsoft.com/office/drawing/2014/main" id="{9E5CB799-4AE5-60C3-070B-E1757091E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9" y="880768"/>
            <a:ext cx="2550855" cy="1649859"/>
          </a:xfrm>
          <a:prstGeom prst="rect">
            <a:avLst/>
          </a:prstGeom>
        </p:spPr>
      </p:pic>
      <p:pic>
        <p:nvPicPr>
          <p:cNvPr id="32" name="Picture 31">
            <a:extLst>
              <a:ext uri="{FF2B5EF4-FFF2-40B4-BE49-F238E27FC236}">
                <a16:creationId xmlns:a16="http://schemas.microsoft.com/office/drawing/2014/main" id="{E9F059E8-6FF7-3C7F-C1B5-CCF414803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406" y="880768"/>
            <a:ext cx="2556764" cy="1649859"/>
          </a:xfrm>
          <a:prstGeom prst="rect">
            <a:avLst/>
          </a:prstGeom>
        </p:spPr>
      </p:pic>
      <p:pic>
        <p:nvPicPr>
          <p:cNvPr id="34" name="Picture 33">
            <a:extLst>
              <a:ext uri="{FF2B5EF4-FFF2-40B4-BE49-F238E27FC236}">
                <a16:creationId xmlns:a16="http://schemas.microsoft.com/office/drawing/2014/main" id="{BA504F6E-37FE-58E9-7813-0850F993A0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892" y="880768"/>
            <a:ext cx="2633534" cy="1649859"/>
          </a:xfrm>
          <a:prstGeom prst="rect">
            <a:avLst/>
          </a:prstGeom>
        </p:spPr>
      </p:pic>
      <p:pic>
        <p:nvPicPr>
          <p:cNvPr id="36" name="Picture 35">
            <a:extLst>
              <a:ext uri="{FF2B5EF4-FFF2-40B4-BE49-F238E27FC236}">
                <a16:creationId xmlns:a16="http://schemas.microsoft.com/office/drawing/2014/main" id="{255A09DE-8D2B-9D37-EAB0-A8812A481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29" y="2691998"/>
            <a:ext cx="2550856" cy="1649859"/>
          </a:xfrm>
          <a:prstGeom prst="rect">
            <a:avLst/>
          </a:prstGeom>
        </p:spPr>
      </p:pic>
      <p:pic>
        <p:nvPicPr>
          <p:cNvPr id="38" name="Picture 37">
            <a:extLst>
              <a:ext uri="{FF2B5EF4-FFF2-40B4-BE49-F238E27FC236}">
                <a16:creationId xmlns:a16="http://schemas.microsoft.com/office/drawing/2014/main" id="{A3341D67-66B5-6B33-7C53-0D2209B2A9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7406" y="2691999"/>
            <a:ext cx="2550856" cy="1646046"/>
          </a:xfrm>
          <a:prstGeom prst="rect">
            <a:avLst/>
          </a:prstGeom>
        </p:spPr>
      </p:pic>
      <p:pic>
        <p:nvPicPr>
          <p:cNvPr id="44" name="Picture 43">
            <a:extLst>
              <a:ext uri="{FF2B5EF4-FFF2-40B4-BE49-F238E27FC236}">
                <a16:creationId xmlns:a16="http://schemas.microsoft.com/office/drawing/2014/main" id="{19003C88-3708-5115-8375-1BE17E4C5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983" y="2691998"/>
            <a:ext cx="2639443" cy="1646046"/>
          </a:xfrm>
          <a:prstGeom prst="rect">
            <a:avLst/>
          </a:prstGeom>
        </p:spPr>
      </p:pic>
      <p:pic>
        <p:nvPicPr>
          <p:cNvPr id="46" name="Picture 45">
            <a:extLst>
              <a:ext uri="{FF2B5EF4-FFF2-40B4-BE49-F238E27FC236}">
                <a16:creationId xmlns:a16="http://schemas.microsoft.com/office/drawing/2014/main" id="{B8E8481D-C80E-AE49-E306-2B1C05B0C5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829" y="4499417"/>
            <a:ext cx="2550855" cy="1849625"/>
          </a:xfrm>
          <a:prstGeom prst="rect">
            <a:avLst/>
          </a:prstGeom>
        </p:spPr>
      </p:pic>
      <p:pic>
        <p:nvPicPr>
          <p:cNvPr id="48" name="Picture 47">
            <a:extLst>
              <a:ext uri="{FF2B5EF4-FFF2-40B4-BE49-F238E27FC236}">
                <a16:creationId xmlns:a16="http://schemas.microsoft.com/office/drawing/2014/main" id="{A04B6EF2-C2B4-F786-EEB6-A0DD59BC4C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67407" y="4499415"/>
            <a:ext cx="2550856" cy="1849625"/>
          </a:xfrm>
          <a:prstGeom prst="rect">
            <a:avLst/>
          </a:prstGeom>
        </p:spPr>
      </p:pic>
      <p:pic>
        <p:nvPicPr>
          <p:cNvPr id="50" name="Picture 49">
            <a:extLst>
              <a:ext uri="{FF2B5EF4-FFF2-40B4-BE49-F238E27FC236}">
                <a16:creationId xmlns:a16="http://schemas.microsoft.com/office/drawing/2014/main" id="{D5E99816-0284-0AC8-4E48-F5ABA5625A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71921" y="4499415"/>
            <a:ext cx="2613506" cy="1849625"/>
          </a:xfrm>
          <a:prstGeom prst="rect">
            <a:avLst/>
          </a:prstGeom>
        </p:spPr>
      </p:pic>
      <p:sp>
        <p:nvSpPr>
          <p:cNvPr id="52" name="TextBox 51">
            <a:extLst>
              <a:ext uri="{FF2B5EF4-FFF2-40B4-BE49-F238E27FC236}">
                <a16:creationId xmlns:a16="http://schemas.microsoft.com/office/drawing/2014/main" id="{C8949264-EA87-0722-1094-35520DF2763E}"/>
              </a:ext>
            </a:extLst>
          </p:cNvPr>
          <p:cNvSpPr txBox="1"/>
          <p:nvPr/>
        </p:nvSpPr>
        <p:spPr>
          <a:xfrm>
            <a:off x="8124560" y="3062378"/>
            <a:ext cx="3978611" cy="3139321"/>
          </a:xfrm>
          <a:prstGeom prst="rect">
            <a:avLst/>
          </a:prstGeom>
          <a:noFill/>
        </p:spPr>
        <p:txBody>
          <a:bodyPr wrap="square" rtlCol="0">
            <a:spAutoFit/>
          </a:bodyPr>
          <a:lstStyle/>
          <a:p>
            <a:pPr marL="285750" indent="-285750">
              <a:buFont typeface="Wingdings" panose="05000000000000000000" pitchFamily="2" charset="2"/>
              <a:buChar char="v"/>
            </a:pPr>
            <a:r>
              <a:rPr lang="en-US" b="1" dirty="0"/>
              <a:t>NFLAG_INSURED_ON_APPROVAL </a:t>
            </a:r>
            <a:r>
              <a:rPr lang="en-US" dirty="0"/>
              <a:t>is replaced with </a:t>
            </a:r>
            <a:r>
              <a:rPr lang="en-US" b="1" dirty="0"/>
              <a:t>mode </a:t>
            </a:r>
            <a:r>
              <a:rPr lang="en-US" dirty="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AMT_ANNUNITY,AMT_GOODS, CNT_PAYMENT </a:t>
            </a:r>
            <a:r>
              <a:rPr lang="en-US" dirty="0"/>
              <a:t>is replaced with </a:t>
            </a:r>
            <a:r>
              <a:rPr lang="en-US" b="1" dirty="0"/>
              <a:t>mean/average</a:t>
            </a:r>
            <a:r>
              <a:rPr lang="en-US" dirty="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a:t>DAYS_LAST_DUE_1</a:t>
            </a:r>
            <a:r>
              <a:rPr lang="en-US" b="1" baseline="30000" dirty="0"/>
              <a:t>st</a:t>
            </a:r>
            <a:r>
              <a:rPr lang="en-US" b="1" dirty="0"/>
              <a:t>_VERSION,DAYS_TERMINATION,DAYS_FIRST_DRAWING,DAYS_FIRST_DUE </a:t>
            </a:r>
            <a:r>
              <a:rPr lang="en-US" dirty="0"/>
              <a:t>are replaced with </a:t>
            </a:r>
            <a:r>
              <a:rPr lang="en-US" b="1" dirty="0"/>
              <a:t>median </a:t>
            </a:r>
            <a:r>
              <a:rPr lang="en-US" dirty="0"/>
              <a:t>values.</a:t>
            </a:r>
          </a:p>
        </p:txBody>
      </p:sp>
    </p:spTree>
    <p:extLst>
      <p:ext uri="{BB962C8B-B14F-4D97-AF65-F5344CB8AC3E}">
        <p14:creationId xmlns:p14="http://schemas.microsoft.com/office/powerpoint/2010/main" val="1975639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0F2751-6CAC-C7AD-C512-99AD154F59AC}"/>
              </a:ext>
            </a:extLst>
          </p:cNvPr>
          <p:cNvSpPr txBox="1"/>
          <p:nvPr/>
        </p:nvSpPr>
        <p:spPr>
          <a:xfrm>
            <a:off x="0" y="0"/>
            <a:ext cx="7781026" cy="584775"/>
          </a:xfrm>
          <a:prstGeom prst="rect">
            <a:avLst/>
          </a:prstGeom>
          <a:noFill/>
        </p:spPr>
        <p:txBody>
          <a:bodyPr wrap="square" rtlCol="0">
            <a:spAutoFit/>
          </a:bodyPr>
          <a:lstStyle/>
          <a:p>
            <a:r>
              <a:rPr lang="en-US" sz="3200" b="1" dirty="0"/>
              <a:t>B. </a:t>
            </a:r>
            <a:r>
              <a:rPr lang="en-US" sz="3200" b="1" u="sng" dirty="0"/>
              <a:t>Identify OUTLIERS in the Dataset</a:t>
            </a:r>
          </a:p>
        </p:txBody>
      </p:sp>
      <p:pic>
        <p:nvPicPr>
          <p:cNvPr id="4" name="Picture 3">
            <a:extLst>
              <a:ext uri="{FF2B5EF4-FFF2-40B4-BE49-F238E27FC236}">
                <a16:creationId xmlns:a16="http://schemas.microsoft.com/office/drawing/2014/main" id="{5EE8CA30-7CE0-29C4-2FC9-C1EC54AAF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3" y="795316"/>
            <a:ext cx="2363637" cy="1454325"/>
          </a:xfrm>
          <a:prstGeom prst="rect">
            <a:avLst/>
          </a:prstGeom>
        </p:spPr>
      </p:pic>
      <p:pic>
        <p:nvPicPr>
          <p:cNvPr id="6" name="Picture 5">
            <a:extLst>
              <a:ext uri="{FF2B5EF4-FFF2-40B4-BE49-F238E27FC236}">
                <a16:creationId xmlns:a16="http://schemas.microsoft.com/office/drawing/2014/main" id="{264473AB-BDF6-D4F7-D4A6-0D65D59BC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448" y="795316"/>
            <a:ext cx="2363638" cy="1452891"/>
          </a:xfrm>
          <a:prstGeom prst="rect">
            <a:avLst/>
          </a:prstGeom>
        </p:spPr>
      </p:pic>
      <p:pic>
        <p:nvPicPr>
          <p:cNvPr id="8" name="Picture 7">
            <a:extLst>
              <a:ext uri="{FF2B5EF4-FFF2-40B4-BE49-F238E27FC236}">
                <a16:creationId xmlns:a16="http://schemas.microsoft.com/office/drawing/2014/main" id="{7F277246-16E4-48C1-EF16-DB3900480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8188" y="786420"/>
            <a:ext cx="2499166" cy="1537715"/>
          </a:xfrm>
          <a:prstGeom prst="rect">
            <a:avLst/>
          </a:prstGeom>
        </p:spPr>
      </p:pic>
      <p:pic>
        <p:nvPicPr>
          <p:cNvPr id="10" name="Picture 9">
            <a:extLst>
              <a:ext uri="{FF2B5EF4-FFF2-40B4-BE49-F238E27FC236}">
                <a16:creationId xmlns:a16="http://schemas.microsoft.com/office/drawing/2014/main" id="{24B94F6D-954C-8ECD-208A-27B7833B2B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0262" y="795316"/>
            <a:ext cx="2774853" cy="1537715"/>
          </a:xfrm>
          <a:prstGeom prst="rect">
            <a:avLst/>
          </a:prstGeom>
        </p:spPr>
      </p:pic>
      <p:pic>
        <p:nvPicPr>
          <p:cNvPr id="12" name="Picture 11">
            <a:extLst>
              <a:ext uri="{FF2B5EF4-FFF2-40B4-BE49-F238E27FC236}">
                <a16:creationId xmlns:a16="http://schemas.microsoft.com/office/drawing/2014/main" id="{DD06D92B-4A6C-6DAD-9944-79D1F6C748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23" y="2379400"/>
            <a:ext cx="2363637" cy="1676886"/>
          </a:xfrm>
          <a:prstGeom prst="rect">
            <a:avLst/>
          </a:prstGeom>
        </p:spPr>
      </p:pic>
      <p:pic>
        <p:nvPicPr>
          <p:cNvPr id="14" name="Picture 13">
            <a:extLst>
              <a:ext uri="{FF2B5EF4-FFF2-40B4-BE49-F238E27FC236}">
                <a16:creationId xmlns:a16="http://schemas.microsoft.com/office/drawing/2014/main" id="{E9391AA3-71C6-F107-525D-B7605B6C1B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0035" y="2389379"/>
            <a:ext cx="2774853" cy="1676886"/>
          </a:xfrm>
          <a:prstGeom prst="rect">
            <a:avLst/>
          </a:prstGeom>
        </p:spPr>
      </p:pic>
      <p:pic>
        <p:nvPicPr>
          <p:cNvPr id="16" name="Picture 15">
            <a:extLst>
              <a:ext uri="{FF2B5EF4-FFF2-40B4-BE49-F238E27FC236}">
                <a16:creationId xmlns:a16="http://schemas.microsoft.com/office/drawing/2014/main" id="{4A4C94AF-6949-612B-125C-6E889EA31D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4204" y="2396727"/>
            <a:ext cx="2499166" cy="1662190"/>
          </a:xfrm>
          <a:prstGeom prst="rect">
            <a:avLst/>
          </a:prstGeom>
        </p:spPr>
      </p:pic>
      <p:pic>
        <p:nvPicPr>
          <p:cNvPr id="18" name="Picture 17">
            <a:extLst>
              <a:ext uri="{FF2B5EF4-FFF2-40B4-BE49-F238E27FC236}">
                <a16:creationId xmlns:a16="http://schemas.microsoft.com/office/drawing/2014/main" id="{E32B2FCF-6A11-EA67-5E92-94D3216D53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23" y="4186045"/>
            <a:ext cx="2363637" cy="1454325"/>
          </a:xfrm>
          <a:prstGeom prst="rect">
            <a:avLst/>
          </a:prstGeom>
        </p:spPr>
      </p:pic>
      <p:pic>
        <p:nvPicPr>
          <p:cNvPr id="20" name="Picture 19">
            <a:extLst>
              <a:ext uri="{FF2B5EF4-FFF2-40B4-BE49-F238E27FC236}">
                <a16:creationId xmlns:a16="http://schemas.microsoft.com/office/drawing/2014/main" id="{E4F9E636-2895-62DA-244C-699F55CA76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78713" y="2385470"/>
            <a:ext cx="2359373" cy="1662190"/>
          </a:xfrm>
          <a:prstGeom prst="rect">
            <a:avLst/>
          </a:prstGeom>
        </p:spPr>
      </p:pic>
      <p:pic>
        <p:nvPicPr>
          <p:cNvPr id="22" name="Picture 21">
            <a:extLst>
              <a:ext uri="{FF2B5EF4-FFF2-40B4-BE49-F238E27FC236}">
                <a16:creationId xmlns:a16="http://schemas.microsoft.com/office/drawing/2014/main" id="{4AF0B372-EF74-C910-FFAF-9616347CDA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93035" y="4186046"/>
            <a:ext cx="2363640" cy="1452892"/>
          </a:xfrm>
          <a:prstGeom prst="rect">
            <a:avLst/>
          </a:prstGeom>
        </p:spPr>
      </p:pic>
      <p:sp>
        <p:nvSpPr>
          <p:cNvPr id="23" name="TextBox 22">
            <a:extLst>
              <a:ext uri="{FF2B5EF4-FFF2-40B4-BE49-F238E27FC236}">
                <a16:creationId xmlns:a16="http://schemas.microsoft.com/office/drawing/2014/main" id="{07214688-2090-B561-7A96-ACC27930B7F0}"/>
              </a:ext>
            </a:extLst>
          </p:cNvPr>
          <p:cNvSpPr txBox="1"/>
          <p:nvPr/>
        </p:nvSpPr>
        <p:spPr>
          <a:xfrm>
            <a:off x="4874204" y="4154763"/>
            <a:ext cx="6676845" cy="2800767"/>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CNT_CHILDREN </a:t>
            </a:r>
            <a:r>
              <a:rPr lang="en-US" sz="1600" dirty="0"/>
              <a:t>has values </a:t>
            </a:r>
            <a:r>
              <a:rPr lang="en-US" sz="1600" b="1" dirty="0"/>
              <a:t>11</a:t>
            </a:r>
            <a:r>
              <a:rPr lang="en-US" sz="1600" dirty="0"/>
              <a:t> and </a:t>
            </a:r>
            <a:r>
              <a:rPr lang="en-US" sz="1600" b="1" dirty="0"/>
              <a:t>9</a:t>
            </a:r>
            <a:r>
              <a:rPr lang="en-US" sz="1600" dirty="0"/>
              <a:t>, which is practically not possible in today’s time.</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AMT_INCOME_TOTAL </a:t>
            </a:r>
            <a:r>
              <a:rPr lang="en-US" sz="1600" dirty="0"/>
              <a:t>has a outlier </a:t>
            </a:r>
            <a:r>
              <a:rPr lang="en-US" sz="1600" b="1" dirty="0"/>
              <a:t>117000000</a:t>
            </a:r>
            <a:r>
              <a:rPr lang="en-US" sz="1600" dirty="0"/>
              <a:t>.</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AMT_CREDIT </a:t>
            </a:r>
            <a:r>
              <a:rPr lang="en-US" sz="1600" dirty="0"/>
              <a:t>has a outlier </a:t>
            </a:r>
            <a:r>
              <a:rPr lang="en-US" sz="1600" b="1" dirty="0"/>
              <a:t>2961000,2447937,2377431,2125943</a:t>
            </a:r>
            <a:r>
              <a:rPr lang="en-US" sz="1600" dirty="0"/>
              <a:t>, etc.</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AMT_ANNUNITY </a:t>
            </a:r>
            <a:r>
              <a:rPr lang="en-US" sz="1600" dirty="0"/>
              <a:t>has a outlier </a:t>
            </a:r>
            <a:r>
              <a:rPr lang="en-US" sz="1600" b="1" dirty="0"/>
              <a:t>105511.5</a:t>
            </a:r>
            <a:r>
              <a:rPr lang="en-US" sz="1600" dirty="0"/>
              <a:t> and few more values.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AMT_GOODS_PRICE </a:t>
            </a:r>
            <a:r>
              <a:rPr lang="en-US" sz="1600" dirty="0"/>
              <a:t>has outliers</a:t>
            </a:r>
            <a:r>
              <a:rPr lang="en-US" sz="1600" b="1" dirty="0"/>
              <a:t> 2961000 </a:t>
            </a:r>
            <a:r>
              <a:rPr lang="en-US" sz="1600" dirty="0"/>
              <a:t>and some more values.</a:t>
            </a:r>
          </a:p>
          <a:p>
            <a:pPr marL="285750" indent="-285750">
              <a:buFont typeface="Wingdings" panose="05000000000000000000" pitchFamily="2" charset="2"/>
              <a:buChar char="Ø"/>
            </a:pPr>
            <a:endParaRPr lang="en-US" sz="1600" dirty="0"/>
          </a:p>
        </p:txBody>
      </p:sp>
      <p:sp>
        <p:nvSpPr>
          <p:cNvPr id="24" name="TextBox 23">
            <a:extLst>
              <a:ext uri="{FF2B5EF4-FFF2-40B4-BE49-F238E27FC236}">
                <a16:creationId xmlns:a16="http://schemas.microsoft.com/office/drawing/2014/main" id="{35CD58A9-ECD0-5F90-F6F7-D9910A754481}"/>
              </a:ext>
            </a:extLst>
          </p:cNvPr>
          <p:cNvSpPr txBox="1"/>
          <p:nvPr/>
        </p:nvSpPr>
        <p:spPr>
          <a:xfrm>
            <a:off x="23019" y="5584442"/>
            <a:ext cx="4809881" cy="1569660"/>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t>DAYS_REGISTRATION(YRS),DAYS_EMPLOYED(YRS) </a:t>
            </a:r>
            <a:r>
              <a:rPr lang="en-US" sz="1600" dirty="0"/>
              <a:t>have some outliers.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REGION_POPULATION_RELATIVE,DAYS_BIRTH,DAYS_ID(YRS) </a:t>
            </a:r>
            <a:r>
              <a:rPr lang="en-US" sz="1600" dirty="0"/>
              <a:t>have no outlier values.</a:t>
            </a:r>
          </a:p>
          <a:p>
            <a:endParaRPr lang="en-US" sz="1600" dirty="0"/>
          </a:p>
        </p:txBody>
      </p:sp>
      <p:sp>
        <p:nvSpPr>
          <p:cNvPr id="45" name="Title 1">
            <a:extLst>
              <a:ext uri="{FF2B5EF4-FFF2-40B4-BE49-F238E27FC236}">
                <a16:creationId xmlns:a16="http://schemas.microsoft.com/office/drawing/2014/main" id="{1B5B6EC7-A65B-9898-6EBF-AB748F1831BE}"/>
              </a:ext>
            </a:extLst>
          </p:cNvPr>
          <p:cNvSpPr txBox="1">
            <a:spLocks/>
          </p:cNvSpPr>
          <p:nvPr/>
        </p:nvSpPr>
        <p:spPr>
          <a:xfrm>
            <a:off x="9911750" y="8626"/>
            <a:ext cx="2361392" cy="706818"/>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1"/>
                </a:solidFill>
              </a:rPr>
              <a:t>      Dataset </a:t>
            </a:r>
            <a:r>
              <a:rPr lang="en-US" sz="2400" b="1" dirty="0">
                <a:solidFill>
                  <a:schemeClr val="tx1"/>
                </a:solidFill>
              </a:rPr>
              <a:t>application_data.csv</a:t>
            </a:r>
            <a:endParaRPr lang="en-US" b="1" dirty="0">
              <a:solidFill>
                <a:schemeClr val="tx1"/>
              </a:solidFill>
            </a:endParaRPr>
          </a:p>
        </p:txBody>
      </p:sp>
      <p:pic>
        <p:nvPicPr>
          <p:cNvPr id="47" name="Graphic 46" descr="Bar chart with solid fill">
            <a:extLst>
              <a:ext uri="{FF2B5EF4-FFF2-40B4-BE49-F238E27FC236}">
                <a16:creationId xmlns:a16="http://schemas.microsoft.com/office/drawing/2014/main" id="{8256245C-3B5B-B887-90E7-7A4083158E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72767" y="56085"/>
            <a:ext cx="356568" cy="356568"/>
          </a:xfrm>
          <a:prstGeom prst="rect">
            <a:avLst/>
          </a:prstGeom>
        </p:spPr>
      </p:pic>
    </p:spTree>
    <p:extLst>
      <p:ext uri="{BB962C8B-B14F-4D97-AF65-F5344CB8AC3E}">
        <p14:creationId xmlns:p14="http://schemas.microsoft.com/office/powerpoint/2010/main" val="4346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B53D-F423-6B9C-DD16-C9D18B44F67E}"/>
              </a:ext>
            </a:extLst>
          </p:cNvPr>
          <p:cNvSpPr txBox="1">
            <a:spLocks/>
          </p:cNvSpPr>
          <p:nvPr/>
        </p:nvSpPr>
        <p:spPr>
          <a:xfrm>
            <a:off x="9627080" y="0"/>
            <a:ext cx="2631057" cy="76775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b="1" dirty="0">
                <a:solidFill>
                  <a:schemeClr val="tx1"/>
                </a:solidFill>
              </a:rPr>
              <a:t>      Dataset </a:t>
            </a:r>
            <a:r>
              <a:rPr lang="en-US" sz="2400" b="1" dirty="0">
                <a:solidFill>
                  <a:schemeClr val="tx1"/>
                </a:solidFill>
              </a:rPr>
              <a:t>previous_data.csv</a:t>
            </a:r>
            <a:endParaRPr lang="en-US" b="1" dirty="0">
              <a:solidFill>
                <a:schemeClr val="tx1"/>
              </a:solidFill>
            </a:endParaRPr>
          </a:p>
        </p:txBody>
      </p:sp>
      <p:pic>
        <p:nvPicPr>
          <p:cNvPr id="3" name="Graphic 2" descr="Bar chart with solid fill">
            <a:extLst>
              <a:ext uri="{FF2B5EF4-FFF2-40B4-BE49-F238E27FC236}">
                <a16:creationId xmlns:a16="http://schemas.microsoft.com/office/drawing/2014/main" id="{BBC5AFEC-654A-F24B-53FC-569255AEFF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39858" y="56085"/>
            <a:ext cx="356568" cy="356568"/>
          </a:xfrm>
          <a:prstGeom prst="rect">
            <a:avLst/>
          </a:prstGeom>
        </p:spPr>
      </p:pic>
      <p:pic>
        <p:nvPicPr>
          <p:cNvPr id="5" name="Picture 4">
            <a:extLst>
              <a:ext uri="{FF2B5EF4-FFF2-40B4-BE49-F238E27FC236}">
                <a16:creationId xmlns:a16="http://schemas.microsoft.com/office/drawing/2014/main" id="{719DA00E-DDCE-7D09-5F58-EF55E3799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688" y="876823"/>
            <a:ext cx="3019305" cy="1857752"/>
          </a:xfrm>
          <a:prstGeom prst="rect">
            <a:avLst/>
          </a:prstGeom>
        </p:spPr>
      </p:pic>
      <p:pic>
        <p:nvPicPr>
          <p:cNvPr id="7" name="Picture 6">
            <a:extLst>
              <a:ext uri="{FF2B5EF4-FFF2-40B4-BE49-F238E27FC236}">
                <a16:creationId xmlns:a16="http://schemas.microsoft.com/office/drawing/2014/main" id="{6C7B59C5-502C-AAD6-D1DE-FBBD87EB5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3944" y="876823"/>
            <a:ext cx="3024119" cy="1857752"/>
          </a:xfrm>
          <a:prstGeom prst="rect">
            <a:avLst/>
          </a:prstGeom>
        </p:spPr>
      </p:pic>
      <p:pic>
        <p:nvPicPr>
          <p:cNvPr id="9" name="Picture 8">
            <a:extLst>
              <a:ext uri="{FF2B5EF4-FFF2-40B4-BE49-F238E27FC236}">
                <a16:creationId xmlns:a16="http://schemas.microsoft.com/office/drawing/2014/main" id="{3C192606-F4B3-CA53-ED73-C419704574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6013" y="876823"/>
            <a:ext cx="3019305" cy="1857752"/>
          </a:xfrm>
          <a:prstGeom prst="rect">
            <a:avLst/>
          </a:prstGeom>
        </p:spPr>
      </p:pic>
      <p:pic>
        <p:nvPicPr>
          <p:cNvPr id="11" name="Picture 10">
            <a:extLst>
              <a:ext uri="{FF2B5EF4-FFF2-40B4-BE49-F238E27FC236}">
                <a16:creationId xmlns:a16="http://schemas.microsoft.com/office/drawing/2014/main" id="{B0824AF4-5D2F-FD1D-6E05-224BB98A4A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688" y="3161430"/>
            <a:ext cx="3019305" cy="1856626"/>
          </a:xfrm>
          <a:prstGeom prst="rect">
            <a:avLst/>
          </a:prstGeom>
        </p:spPr>
      </p:pic>
      <p:pic>
        <p:nvPicPr>
          <p:cNvPr id="13" name="Picture 12">
            <a:extLst>
              <a:ext uri="{FF2B5EF4-FFF2-40B4-BE49-F238E27FC236}">
                <a16:creationId xmlns:a16="http://schemas.microsoft.com/office/drawing/2014/main" id="{D57EF9CE-41BA-AA0E-5BF9-536619700C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1200" y="3161430"/>
            <a:ext cx="3019305" cy="1872234"/>
          </a:xfrm>
          <a:prstGeom prst="rect">
            <a:avLst/>
          </a:prstGeom>
        </p:spPr>
      </p:pic>
      <p:pic>
        <p:nvPicPr>
          <p:cNvPr id="15" name="Picture 14">
            <a:extLst>
              <a:ext uri="{FF2B5EF4-FFF2-40B4-BE49-F238E27FC236}">
                <a16:creationId xmlns:a16="http://schemas.microsoft.com/office/drawing/2014/main" id="{9F962468-1DE0-9019-74EB-5EAD70A478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3944" y="3161431"/>
            <a:ext cx="3019305" cy="1856626"/>
          </a:xfrm>
          <a:prstGeom prst="rect">
            <a:avLst/>
          </a:prstGeom>
        </p:spPr>
      </p:pic>
      <p:sp>
        <p:nvSpPr>
          <p:cNvPr id="16" name="TextBox 15">
            <a:extLst>
              <a:ext uri="{FF2B5EF4-FFF2-40B4-BE49-F238E27FC236}">
                <a16:creationId xmlns:a16="http://schemas.microsoft.com/office/drawing/2014/main" id="{508EB268-4D8C-85D8-6FC4-12AE7ACF4DF2}"/>
              </a:ext>
            </a:extLst>
          </p:cNvPr>
          <p:cNvSpPr txBox="1"/>
          <p:nvPr/>
        </p:nvSpPr>
        <p:spPr>
          <a:xfrm>
            <a:off x="293171" y="5319457"/>
            <a:ext cx="11398624" cy="1323439"/>
          </a:xfrm>
          <a:prstGeom prst="rect">
            <a:avLst/>
          </a:prstGeom>
          <a:noFill/>
        </p:spPr>
        <p:txBody>
          <a:bodyPr wrap="square" rtlCol="0">
            <a:spAutoFit/>
          </a:bodyPr>
          <a:lstStyle/>
          <a:p>
            <a:pPr marL="285750" indent="-285750">
              <a:buFont typeface="Courier New" panose="02070309020205020404" pitchFamily="49" charset="0"/>
              <a:buChar char="o"/>
            </a:pPr>
            <a:r>
              <a:rPr lang="en-US" sz="1600" dirty="0"/>
              <a:t>We observe that </a:t>
            </a:r>
            <a:r>
              <a:rPr lang="en-US" sz="1600" b="1" dirty="0"/>
              <a:t>AMT_ANNUNITY,AMT_APPLICATION,AMT_CREDIT,AMT_GOODS_PRICE</a:t>
            </a:r>
            <a:r>
              <a:rPr lang="en-US" sz="1600" dirty="0"/>
              <a:t> has huge number of outliers.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b="1" dirty="0"/>
              <a:t>DAYS_DECISION </a:t>
            </a:r>
            <a:r>
              <a:rPr lang="en-US" sz="1600" dirty="0"/>
              <a:t>also has some outliers which shows that the decisions on them were taken recently.</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b="1" dirty="0"/>
              <a:t>CNT_PAYMENT</a:t>
            </a:r>
            <a:r>
              <a:rPr lang="en-US" sz="1600" dirty="0"/>
              <a:t> has few outliers present.</a:t>
            </a:r>
          </a:p>
        </p:txBody>
      </p:sp>
    </p:spTree>
    <p:extLst>
      <p:ext uri="{BB962C8B-B14F-4D97-AF65-F5344CB8AC3E}">
        <p14:creationId xmlns:p14="http://schemas.microsoft.com/office/powerpoint/2010/main" val="211417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AA162B-A6EE-5C32-30AC-CCBA6022AB47}"/>
              </a:ext>
            </a:extLst>
          </p:cNvPr>
          <p:cNvSpPr txBox="1"/>
          <p:nvPr/>
        </p:nvSpPr>
        <p:spPr>
          <a:xfrm>
            <a:off x="336429" y="2245388"/>
            <a:ext cx="3105509" cy="2308324"/>
          </a:xfrm>
          <a:prstGeom prst="rect">
            <a:avLst/>
          </a:prstGeom>
          <a:noFill/>
        </p:spPr>
        <p:txBody>
          <a:bodyPr wrap="square" rtlCol="0">
            <a:spAutoFit/>
          </a:bodyPr>
          <a:lstStyle/>
          <a:p>
            <a:r>
              <a:rPr lang="en-US" sz="4800" b="1" dirty="0"/>
              <a:t>Merging the Datasets</a:t>
            </a:r>
          </a:p>
        </p:txBody>
      </p:sp>
      <p:sp>
        <p:nvSpPr>
          <p:cNvPr id="7" name="Flowchart: Terminator 6">
            <a:extLst>
              <a:ext uri="{FF2B5EF4-FFF2-40B4-BE49-F238E27FC236}">
                <a16:creationId xmlns:a16="http://schemas.microsoft.com/office/drawing/2014/main" id="{7AB1FD10-7510-EFD3-C28A-5A59635D4B82}"/>
              </a:ext>
            </a:extLst>
          </p:cNvPr>
          <p:cNvSpPr/>
          <p:nvPr/>
        </p:nvSpPr>
        <p:spPr>
          <a:xfrm>
            <a:off x="4166558" y="1552754"/>
            <a:ext cx="7099539" cy="3433314"/>
          </a:xfrm>
          <a:prstGeom prst="flowChartTerminator">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dk1">
              <a:shade val="15000"/>
            </a:schemeClr>
          </a:lnRef>
          <a:fillRef idx="1">
            <a:schemeClr val="dk1"/>
          </a:fillRef>
          <a:effectRef idx="0">
            <a:schemeClr val="dk1"/>
          </a:effectRef>
          <a:fontRef idx="minor">
            <a:schemeClr val="lt1"/>
          </a:fontRef>
        </p:style>
        <p:txBody>
          <a:bodyPr rtlCol="0" anchor="ctr"/>
          <a:lstStyle/>
          <a:p>
            <a:pPr marL="285750" indent="-285750" algn="ctr">
              <a:buFont typeface="Wingdings" panose="05000000000000000000" pitchFamily="2" charset="2"/>
              <a:buChar char="q"/>
            </a:pPr>
            <a:endParaRPr lang="en-US" sz="1800" dirty="0">
              <a:solidFill>
                <a:schemeClr val="bg1"/>
              </a:solidFill>
            </a:endParaRPr>
          </a:p>
          <a:p>
            <a:pPr marL="285750" indent="-285750" algn="ctr">
              <a:buFont typeface="Wingdings" panose="05000000000000000000" pitchFamily="2" charset="2"/>
              <a:buChar char="q"/>
            </a:pPr>
            <a:endParaRPr lang="en-US" dirty="0">
              <a:solidFill>
                <a:schemeClr val="bg1"/>
              </a:solidFill>
            </a:endParaRPr>
          </a:p>
          <a:p>
            <a:pPr marL="285750" indent="-285750" algn="ctr">
              <a:buFont typeface="Wingdings" panose="05000000000000000000" pitchFamily="2" charset="2"/>
              <a:buChar char="q"/>
            </a:pPr>
            <a:endParaRPr lang="en-US" sz="1800" dirty="0">
              <a:solidFill>
                <a:schemeClr val="bg1"/>
              </a:solidFill>
            </a:endParaRPr>
          </a:p>
          <a:p>
            <a:pPr marL="285750" indent="-285750" algn="ctr">
              <a:buFont typeface="Wingdings" panose="05000000000000000000" pitchFamily="2" charset="2"/>
              <a:buChar char="q"/>
            </a:pPr>
            <a:r>
              <a:rPr lang="en-US" sz="1800" dirty="0">
                <a:solidFill>
                  <a:schemeClr val="bg1"/>
                </a:solidFill>
              </a:rPr>
              <a:t>Now the datasets, </a:t>
            </a:r>
            <a:r>
              <a:rPr lang="en-US" sz="1800" b="1" dirty="0" err="1">
                <a:solidFill>
                  <a:schemeClr val="bg1"/>
                </a:solidFill>
              </a:rPr>
              <a:t>application_data</a:t>
            </a:r>
            <a:r>
              <a:rPr lang="en-US" sz="1800" dirty="0">
                <a:solidFill>
                  <a:schemeClr val="bg1"/>
                </a:solidFill>
              </a:rPr>
              <a:t> and </a:t>
            </a:r>
            <a:r>
              <a:rPr lang="en-US" sz="1800" b="1" dirty="0" err="1">
                <a:solidFill>
                  <a:schemeClr val="bg1"/>
                </a:solidFill>
              </a:rPr>
              <a:t>previous_application</a:t>
            </a:r>
            <a:r>
              <a:rPr lang="en-US" sz="1800" b="1" dirty="0">
                <a:solidFill>
                  <a:schemeClr val="bg1"/>
                </a:solidFill>
              </a:rPr>
              <a:t> </a:t>
            </a:r>
            <a:r>
              <a:rPr lang="en-US" sz="1800" dirty="0">
                <a:solidFill>
                  <a:schemeClr val="bg1"/>
                </a:solidFill>
              </a:rPr>
              <a:t>are both merged into one.</a:t>
            </a:r>
          </a:p>
          <a:p>
            <a:pPr algn="ctr"/>
            <a:endParaRPr lang="en-US" sz="1800" dirty="0">
              <a:solidFill>
                <a:schemeClr val="bg1"/>
              </a:solidFill>
            </a:endParaRPr>
          </a:p>
          <a:p>
            <a:pPr marL="285750" indent="-285750" algn="ctr">
              <a:buFont typeface="Wingdings" panose="05000000000000000000" pitchFamily="2" charset="2"/>
              <a:buChar char="q"/>
            </a:pPr>
            <a:r>
              <a:rPr lang="en-US" sz="1800" dirty="0">
                <a:solidFill>
                  <a:schemeClr val="bg1"/>
                </a:solidFill>
              </a:rPr>
              <a:t>Also, we did </a:t>
            </a:r>
            <a:r>
              <a:rPr lang="en-US" sz="1800" b="1" dirty="0">
                <a:solidFill>
                  <a:schemeClr val="bg1"/>
                </a:solidFill>
              </a:rPr>
              <a:t>feature engineering </a:t>
            </a:r>
            <a:r>
              <a:rPr lang="en-US" sz="1800" dirty="0">
                <a:solidFill>
                  <a:schemeClr val="bg1"/>
                </a:solidFill>
              </a:rPr>
              <a:t>and created </a:t>
            </a:r>
            <a:r>
              <a:rPr lang="en-US" sz="1800" b="1" dirty="0">
                <a:solidFill>
                  <a:schemeClr val="bg1"/>
                </a:solidFill>
              </a:rPr>
              <a:t>4 </a:t>
            </a:r>
            <a:r>
              <a:rPr lang="en-US" sz="1800" dirty="0">
                <a:solidFill>
                  <a:schemeClr val="bg1"/>
                </a:solidFill>
              </a:rPr>
              <a:t>new columns, </a:t>
            </a:r>
            <a:r>
              <a:rPr lang="en-US" sz="1800" b="1" dirty="0">
                <a:solidFill>
                  <a:schemeClr val="bg1"/>
                </a:solidFill>
              </a:rPr>
              <a:t>DAYS_EMPLOYED(YRS), DAYS_REGISTRATION(YRS), DAYS_ID_PUBLISH(YRS), YEARS_BIRTH</a:t>
            </a:r>
            <a:r>
              <a:rPr lang="en-US" sz="1800" dirty="0">
                <a:solidFill>
                  <a:schemeClr val="bg1"/>
                </a:solidFill>
              </a:rPr>
              <a:t> by dividing the number of days by 365 and taking it’s absolute value, since the column has negative values.</a:t>
            </a:r>
            <a:br>
              <a:rPr lang="en-US" sz="1800" dirty="0">
                <a:solidFill>
                  <a:schemeClr val="bg1"/>
                </a:solidFill>
              </a:rPr>
            </a:br>
            <a:br>
              <a:rPr lang="en-US" sz="1800" dirty="0">
                <a:solidFill>
                  <a:schemeClr val="bg1"/>
                </a:solidFill>
              </a:rPr>
            </a:br>
            <a:br>
              <a:rPr lang="en-US" sz="1800"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066716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54728-D15C-36D5-A8D5-DA3EA35A2486}"/>
              </a:ext>
            </a:extLst>
          </p:cNvPr>
          <p:cNvSpPr txBox="1"/>
          <p:nvPr/>
        </p:nvSpPr>
        <p:spPr>
          <a:xfrm>
            <a:off x="0" y="0"/>
            <a:ext cx="5167223" cy="584775"/>
          </a:xfrm>
          <a:prstGeom prst="rect">
            <a:avLst/>
          </a:prstGeom>
          <a:noFill/>
        </p:spPr>
        <p:txBody>
          <a:bodyPr wrap="square" rtlCol="0">
            <a:spAutoFit/>
          </a:bodyPr>
          <a:lstStyle/>
          <a:p>
            <a:r>
              <a:rPr lang="en-US" sz="3200" b="1" dirty="0"/>
              <a:t>C. </a:t>
            </a:r>
            <a:r>
              <a:rPr lang="en-US" sz="3200" b="1" u="sng" dirty="0"/>
              <a:t>Analyze Data Imbalance</a:t>
            </a:r>
          </a:p>
        </p:txBody>
      </p:sp>
      <p:pic>
        <p:nvPicPr>
          <p:cNvPr id="6" name="Picture 5">
            <a:extLst>
              <a:ext uri="{FF2B5EF4-FFF2-40B4-BE49-F238E27FC236}">
                <a16:creationId xmlns:a16="http://schemas.microsoft.com/office/drawing/2014/main" id="{8CF18D25-938B-B81E-3AD9-D24A88C90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39" y="1255501"/>
            <a:ext cx="5167224" cy="4346998"/>
          </a:xfrm>
          <a:prstGeom prst="rect">
            <a:avLst/>
          </a:prstGeom>
        </p:spPr>
      </p:pic>
      <p:pic>
        <p:nvPicPr>
          <p:cNvPr id="8" name="Picture 7">
            <a:extLst>
              <a:ext uri="{FF2B5EF4-FFF2-40B4-BE49-F238E27FC236}">
                <a16:creationId xmlns:a16="http://schemas.microsoft.com/office/drawing/2014/main" id="{8391D3B7-CADF-5FC7-57E2-FF1498211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856" y="1330128"/>
            <a:ext cx="3313756" cy="1046449"/>
          </a:xfrm>
          <a:prstGeom prst="rect">
            <a:avLst/>
          </a:prstGeom>
        </p:spPr>
      </p:pic>
      <p:pic>
        <p:nvPicPr>
          <p:cNvPr id="10" name="Picture 9">
            <a:extLst>
              <a:ext uri="{FF2B5EF4-FFF2-40B4-BE49-F238E27FC236}">
                <a16:creationId xmlns:a16="http://schemas.microsoft.com/office/drawing/2014/main" id="{1AD51F5F-6C30-111F-D056-A309CC053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0863" y="2721159"/>
            <a:ext cx="4686496" cy="1117596"/>
          </a:xfrm>
          <a:prstGeom prst="rect">
            <a:avLst/>
          </a:prstGeom>
        </p:spPr>
      </p:pic>
      <p:sp>
        <p:nvSpPr>
          <p:cNvPr id="12" name="TextBox 11">
            <a:extLst>
              <a:ext uri="{FF2B5EF4-FFF2-40B4-BE49-F238E27FC236}">
                <a16:creationId xmlns:a16="http://schemas.microsoft.com/office/drawing/2014/main" id="{7B354217-19AC-93CA-80D0-46AFC8C2126B}"/>
              </a:ext>
            </a:extLst>
          </p:cNvPr>
          <p:cNvSpPr txBox="1"/>
          <p:nvPr/>
        </p:nvSpPr>
        <p:spPr>
          <a:xfrm>
            <a:off x="5850818" y="3838755"/>
            <a:ext cx="6097342" cy="1077218"/>
          </a:xfrm>
          <a:prstGeom prst="rect">
            <a:avLst/>
          </a:prstGeom>
          <a:noFill/>
        </p:spPr>
        <p:txBody>
          <a:bodyPr wrap="square" rtlCol="0">
            <a:spAutoFit/>
          </a:bodyPr>
          <a:lstStyle/>
          <a:p>
            <a:r>
              <a:rPr lang="en-US" sz="3200" dirty="0">
                <a:effectLst>
                  <a:outerShdw blurRad="50800" dist="38100" algn="l" rotWithShape="0">
                    <a:prstClr val="black">
                      <a:alpha val="40000"/>
                    </a:prstClr>
                  </a:outerShdw>
                </a:effectLst>
              </a:rPr>
              <a:t>1 - </a:t>
            </a:r>
            <a:r>
              <a:rPr lang="en-GB" dirty="0"/>
              <a:t>Customers </a:t>
            </a:r>
            <a:r>
              <a:rPr lang="en-GB" sz="1800" dirty="0">
                <a:effectLst/>
                <a:ea typeface="Arial" panose="020B0604020202020204" pitchFamily="34" charset="0"/>
              </a:rPr>
              <a:t> with payment difficulties</a:t>
            </a:r>
          </a:p>
          <a:p>
            <a:r>
              <a:rPr lang="en-US" sz="3200" dirty="0">
                <a:effectLst>
                  <a:outerShdw blurRad="50800" dist="38100" algn="l" rotWithShape="0">
                    <a:prstClr val="black">
                      <a:alpha val="40000"/>
                    </a:prstClr>
                  </a:outerShdw>
                </a:effectLst>
              </a:rPr>
              <a:t>0 -  </a:t>
            </a:r>
            <a:r>
              <a:rPr lang="en-US" dirty="0"/>
              <a:t>All other cases</a:t>
            </a:r>
            <a:r>
              <a:rPr lang="en-US" dirty="0">
                <a:effectLst>
                  <a:outerShdw blurRad="50800" dist="38100" algn="l" rotWithShape="0">
                    <a:prstClr val="black">
                      <a:alpha val="40000"/>
                    </a:prstClr>
                  </a:outerShdw>
                </a:effectLst>
              </a:rPr>
              <a:t>.</a:t>
            </a:r>
            <a:endParaRPr lang="en-US" sz="3200" dirty="0">
              <a:effectLst>
                <a:outerShdw blurRad="50800" dist="38100" algn="l" rotWithShape="0">
                  <a:prstClr val="black">
                    <a:alpha val="40000"/>
                  </a:prstClr>
                </a:outerShdw>
              </a:effectLst>
            </a:endParaRPr>
          </a:p>
        </p:txBody>
      </p:sp>
      <p:sp>
        <p:nvSpPr>
          <p:cNvPr id="13" name="TextBox 12">
            <a:extLst>
              <a:ext uri="{FF2B5EF4-FFF2-40B4-BE49-F238E27FC236}">
                <a16:creationId xmlns:a16="http://schemas.microsoft.com/office/drawing/2014/main" id="{4313F012-A77D-A1C8-F0F0-544D6F987339}"/>
              </a:ext>
            </a:extLst>
          </p:cNvPr>
          <p:cNvSpPr txBox="1"/>
          <p:nvPr/>
        </p:nvSpPr>
        <p:spPr>
          <a:xfrm>
            <a:off x="5770880" y="5019040"/>
            <a:ext cx="5916781" cy="369332"/>
          </a:xfrm>
          <a:prstGeom prst="rect">
            <a:avLst/>
          </a:prstGeom>
          <a:noFill/>
        </p:spPr>
        <p:txBody>
          <a:bodyPr wrap="square" rtlCol="0">
            <a:spAutoFit/>
          </a:bodyPr>
          <a:lstStyle/>
          <a:p>
            <a:r>
              <a:rPr lang="en-US" dirty="0"/>
              <a:t>From the </a:t>
            </a:r>
            <a:r>
              <a:rPr lang="en-US" b="1" dirty="0"/>
              <a:t>pie chart</a:t>
            </a:r>
            <a:r>
              <a:rPr lang="en-US" dirty="0"/>
              <a:t>, we clearly see the imbalance in the data. </a:t>
            </a:r>
          </a:p>
        </p:txBody>
      </p:sp>
    </p:spTree>
    <p:extLst>
      <p:ext uri="{BB962C8B-B14F-4D97-AF65-F5344CB8AC3E}">
        <p14:creationId xmlns:p14="http://schemas.microsoft.com/office/powerpoint/2010/main" val="869669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7E4A6-189A-26AD-1946-B3311C96AE02}"/>
              </a:ext>
            </a:extLst>
          </p:cNvPr>
          <p:cNvSpPr txBox="1"/>
          <p:nvPr/>
        </p:nvSpPr>
        <p:spPr>
          <a:xfrm>
            <a:off x="0" y="11313"/>
            <a:ext cx="9057736" cy="1077218"/>
          </a:xfrm>
          <a:prstGeom prst="rect">
            <a:avLst/>
          </a:prstGeom>
          <a:noFill/>
        </p:spPr>
        <p:txBody>
          <a:bodyPr wrap="square" rtlCol="0">
            <a:spAutoFit/>
          </a:bodyPr>
          <a:lstStyle/>
          <a:p>
            <a:r>
              <a:rPr lang="en-US" sz="3200" b="1" dirty="0"/>
              <a:t>D</a:t>
            </a:r>
            <a:r>
              <a:rPr lang="en-US" sz="3200" dirty="0"/>
              <a:t>. </a:t>
            </a:r>
            <a:r>
              <a:rPr lang="en-US" sz="3200" b="1" u="sng" dirty="0"/>
              <a:t>Perform Univariate, Segmented Univariate, and            Bivariate Analysis</a:t>
            </a:r>
          </a:p>
        </p:txBody>
      </p:sp>
      <p:sp>
        <p:nvSpPr>
          <p:cNvPr id="33" name="Rectangle: Rounded Corners 32">
            <a:extLst>
              <a:ext uri="{FF2B5EF4-FFF2-40B4-BE49-F238E27FC236}">
                <a16:creationId xmlns:a16="http://schemas.microsoft.com/office/drawing/2014/main" id="{55E54777-B8AA-E210-471C-0631EA7ADF51}"/>
              </a:ext>
            </a:extLst>
          </p:cNvPr>
          <p:cNvSpPr/>
          <p:nvPr/>
        </p:nvSpPr>
        <p:spPr>
          <a:xfrm>
            <a:off x="120770" y="1164566"/>
            <a:ext cx="3347049" cy="353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Univariate Analysis</a:t>
            </a:r>
          </a:p>
        </p:txBody>
      </p:sp>
      <p:pic>
        <p:nvPicPr>
          <p:cNvPr id="36" name="Picture 35">
            <a:extLst>
              <a:ext uri="{FF2B5EF4-FFF2-40B4-BE49-F238E27FC236}">
                <a16:creationId xmlns:a16="http://schemas.microsoft.com/office/drawing/2014/main" id="{C4330129-C07F-1C09-1080-200C24171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2" y="1645159"/>
            <a:ext cx="3847380" cy="2701304"/>
          </a:xfrm>
          <a:prstGeom prst="rect">
            <a:avLst/>
          </a:prstGeom>
        </p:spPr>
      </p:pic>
      <p:pic>
        <p:nvPicPr>
          <p:cNvPr id="38" name="Picture 37">
            <a:extLst>
              <a:ext uri="{FF2B5EF4-FFF2-40B4-BE49-F238E27FC236}">
                <a16:creationId xmlns:a16="http://schemas.microsoft.com/office/drawing/2014/main" id="{5175EBBB-BBDA-F6E9-804F-58385DAF4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51" y="1636155"/>
            <a:ext cx="4530850" cy="2702932"/>
          </a:xfrm>
          <a:prstGeom prst="rect">
            <a:avLst/>
          </a:prstGeom>
        </p:spPr>
      </p:pic>
      <p:pic>
        <p:nvPicPr>
          <p:cNvPr id="40" name="Picture 39">
            <a:extLst>
              <a:ext uri="{FF2B5EF4-FFF2-40B4-BE49-F238E27FC236}">
                <a16:creationId xmlns:a16="http://schemas.microsoft.com/office/drawing/2014/main" id="{E11D278B-1C04-610C-86D5-44DB2632F3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52" y="4339087"/>
            <a:ext cx="4530850" cy="2518913"/>
          </a:xfrm>
          <a:prstGeom prst="rect">
            <a:avLst/>
          </a:prstGeom>
        </p:spPr>
      </p:pic>
      <p:pic>
        <p:nvPicPr>
          <p:cNvPr id="42" name="Picture 41">
            <a:extLst>
              <a:ext uri="{FF2B5EF4-FFF2-40B4-BE49-F238E27FC236}">
                <a16:creationId xmlns:a16="http://schemas.microsoft.com/office/drawing/2014/main" id="{6198540E-0560-2F35-4EB9-58BAB576BD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2" y="4275578"/>
            <a:ext cx="3847380" cy="2579095"/>
          </a:xfrm>
          <a:prstGeom prst="rect">
            <a:avLst/>
          </a:prstGeom>
        </p:spPr>
      </p:pic>
      <p:sp>
        <p:nvSpPr>
          <p:cNvPr id="43" name="TextBox 42">
            <a:extLst>
              <a:ext uri="{FF2B5EF4-FFF2-40B4-BE49-F238E27FC236}">
                <a16:creationId xmlns:a16="http://schemas.microsoft.com/office/drawing/2014/main" id="{030A0419-FB62-B57E-1443-FE23048AAF53}"/>
              </a:ext>
            </a:extLst>
          </p:cNvPr>
          <p:cNvSpPr txBox="1"/>
          <p:nvPr/>
        </p:nvSpPr>
        <p:spPr>
          <a:xfrm>
            <a:off x="8600536" y="2587578"/>
            <a:ext cx="3470694"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NAME_TYPE_SUITE </a:t>
            </a:r>
            <a:r>
              <a:rPr lang="en-US" dirty="0"/>
              <a:t>has the highest count of </a:t>
            </a:r>
            <a:r>
              <a:rPr lang="en-US" b="1" dirty="0"/>
              <a:t>Unaccompanied</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Females </a:t>
            </a:r>
            <a:r>
              <a:rPr lang="en-US" dirty="0"/>
              <a:t>are more defaulters.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of the defaulters are </a:t>
            </a:r>
            <a:r>
              <a:rPr lang="en-US" b="1" dirty="0"/>
              <a:t>working</a:t>
            </a:r>
            <a:r>
              <a:rPr lang="en-US" dirty="0"/>
              <a:t> professionals.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customers who default have a education till </a:t>
            </a:r>
            <a:r>
              <a:rPr lang="en-US" b="1" dirty="0"/>
              <a:t>secondary, secondary/special.</a:t>
            </a:r>
          </a:p>
        </p:txBody>
      </p:sp>
    </p:spTree>
    <p:extLst>
      <p:ext uri="{BB962C8B-B14F-4D97-AF65-F5344CB8AC3E}">
        <p14:creationId xmlns:p14="http://schemas.microsoft.com/office/powerpoint/2010/main" val="112946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85596-83CA-7812-38EC-1935124CD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7675" y="4375988"/>
            <a:ext cx="4281578" cy="2482010"/>
          </a:xfrm>
          <a:prstGeom prst="rect">
            <a:avLst/>
          </a:prstGeom>
        </p:spPr>
      </p:pic>
      <p:pic>
        <p:nvPicPr>
          <p:cNvPr id="5" name="Picture 4">
            <a:extLst>
              <a:ext uri="{FF2B5EF4-FFF2-40B4-BE49-F238E27FC236}">
                <a16:creationId xmlns:a16="http://schemas.microsoft.com/office/drawing/2014/main" id="{AF29BAF6-D477-F8D5-0323-BDA528342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664" y="4375991"/>
            <a:ext cx="4641011" cy="2492182"/>
          </a:xfrm>
          <a:prstGeom prst="rect">
            <a:avLst/>
          </a:prstGeom>
        </p:spPr>
      </p:pic>
      <p:pic>
        <p:nvPicPr>
          <p:cNvPr id="7" name="Picture 6">
            <a:extLst>
              <a:ext uri="{FF2B5EF4-FFF2-40B4-BE49-F238E27FC236}">
                <a16:creationId xmlns:a16="http://schemas.microsoft.com/office/drawing/2014/main" id="{BE7D94BB-2C95-A405-6D57-CA17F7425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6664" y="1"/>
            <a:ext cx="5016717" cy="4375990"/>
          </a:xfrm>
          <a:prstGeom prst="rect">
            <a:avLst/>
          </a:prstGeom>
        </p:spPr>
      </p:pic>
      <p:pic>
        <p:nvPicPr>
          <p:cNvPr id="9" name="Picture 8">
            <a:extLst>
              <a:ext uri="{FF2B5EF4-FFF2-40B4-BE49-F238E27FC236}">
                <a16:creationId xmlns:a16="http://schemas.microsoft.com/office/drawing/2014/main" id="{D7596EC7-E70C-401D-6818-5E54A8E6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
            <a:ext cx="3286664" cy="6857999"/>
          </a:xfrm>
          <a:prstGeom prst="rect">
            <a:avLst/>
          </a:prstGeom>
        </p:spPr>
      </p:pic>
      <p:sp>
        <p:nvSpPr>
          <p:cNvPr id="11" name="TextBox 10">
            <a:extLst>
              <a:ext uri="{FF2B5EF4-FFF2-40B4-BE49-F238E27FC236}">
                <a16:creationId xmlns:a16="http://schemas.microsoft.com/office/drawing/2014/main" id="{200876B6-EC65-BC95-5F4C-A863825AF672}"/>
              </a:ext>
            </a:extLst>
          </p:cNvPr>
          <p:cNvSpPr txBox="1"/>
          <p:nvPr/>
        </p:nvSpPr>
        <p:spPr>
          <a:xfrm>
            <a:off x="8303380" y="825845"/>
            <a:ext cx="388861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Business Entity Type 3 </a:t>
            </a:r>
            <a:r>
              <a:rPr lang="en-US" dirty="0"/>
              <a:t>is the type of organization with most defaulters.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large number of defaulters are </a:t>
            </a:r>
            <a:r>
              <a:rPr lang="en-US" b="1" dirty="0"/>
              <a:t>Laborers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Customers who default lives usually in a </a:t>
            </a:r>
            <a:r>
              <a:rPr lang="en-US" b="1" dirty="0"/>
              <a:t>house/apartment </a:t>
            </a:r>
            <a:r>
              <a:rPr lang="en-US" dirty="0"/>
              <a:t>and are </a:t>
            </a:r>
            <a:r>
              <a:rPr lang="en-US" b="1" dirty="0"/>
              <a:t>Married</a:t>
            </a:r>
            <a:r>
              <a:rPr lang="en-US" dirty="0"/>
              <a:t>.</a:t>
            </a:r>
          </a:p>
        </p:txBody>
      </p:sp>
    </p:spTree>
    <p:extLst>
      <p:ext uri="{BB962C8B-B14F-4D97-AF65-F5344CB8AC3E}">
        <p14:creationId xmlns:p14="http://schemas.microsoft.com/office/powerpoint/2010/main" val="380945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E5D6AFB-60A0-65AD-E7AE-EE80C3C2F8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
            <a:ext cx="6096001" cy="4684143"/>
          </a:xfrm>
          <a:prstGeom prst="rect">
            <a:avLst/>
          </a:prstGeom>
        </p:spPr>
      </p:pic>
      <p:pic>
        <p:nvPicPr>
          <p:cNvPr id="13" name="Picture 12">
            <a:extLst>
              <a:ext uri="{FF2B5EF4-FFF2-40B4-BE49-F238E27FC236}">
                <a16:creationId xmlns:a16="http://schemas.microsoft.com/office/drawing/2014/main" id="{D2FC6141-4FC6-9B7A-054E-828DB015A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096000" cy="4684143"/>
          </a:xfrm>
          <a:prstGeom prst="rect">
            <a:avLst/>
          </a:prstGeom>
        </p:spPr>
      </p:pic>
      <p:sp>
        <p:nvSpPr>
          <p:cNvPr id="15" name="TextBox 14">
            <a:extLst>
              <a:ext uri="{FF2B5EF4-FFF2-40B4-BE49-F238E27FC236}">
                <a16:creationId xmlns:a16="http://schemas.microsoft.com/office/drawing/2014/main" id="{DEEEA383-89E6-282C-B1E3-066A18AA7AD4}"/>
              </a:ext>
            </a:extLst>
          </p:cNvPr>
          <p:cNvSpPr txBox="1"/>
          <p:nvPr/>
        </p:nvSpPr>
        <p:spPr>
          <a:xfrm>
            <a:off x="198407" y="5352365"/>
            <a:ext cx="49343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Maximum number of defaulters gets an approved credit limit between </a:t>
            </a:r>
            <a:r>
              <a:rPr lang="en-US" b="1" dirty="0"/>
              <a:t>200000-300000</a:t>
            </a:r>
          </a:p>
        </p:txBody>
      </p:sp>
      <p:sp>
        <p:nvSpPr>
          <p:cNvPr id="16" name="TextBox 15">
            <a:extLst>
              <a:ext uri="{FF2B5EF4-FFF2-40B4-BE49-F238E27FC236}">
                <a16:creationId xmlns:a16="http://schemas.microsoft.com/office/drawing/2014/main" id="{46870CA1-B207-CC60-4571-E6F00A957683}"/>
              </a:ext>
            </a:extLst>
          </p:cNvPr>
          <p:cNvSpPr txBox="1"/>
          <p:nvPr/>
        </p:nvSpPr>
        <p:spPr>
          <a:xfrm>
            <a:off x="6452558" y="5343739"/>
            <a:ext cx="4934309" cy="646331"/>
          </a:xfrm>
          <a:prstGeom prst="rect">
            <a:avLst/>
          </a:prstGeom>
          <a:noFill/>
        </p:spPr>
        <p:txBody>
          <a:bodyPr wrap="square" rtlCol="0">
            <a:spAutoFit/>
          </a:bodyPr>
          <a:lstStyle/>
          <a:p>
            <a:pPr marL="285750" indent="-285750">
              <a:buFont typeface="Arial" panose="020B0604020202020204" pitchFamily="34" charset="0"/>
              <a:buChar char="•"/>
            </a:pPr>
            <a:r>
              <a:rPr lang="en-US" dirty="0"/>
              <a:t>Customers who default mostly earns between </a:t>
            </a:r>
            <a:r>
              <a:rPr lang="en-US" b="1" dirty="0"/>
              <a:t>100000-200000</a:t>
            </a:r>
          </a:p>
        </p:txBody>
      </p:sp>
    </p:spTree>
    <p:extLst>
      <p:ext uri="{BB962C8B-B14F-4D97-AF65-F5344CB8AC3E}">
        <p14:creationId xmlns:p14="http://schemas.microsoft.com/office/powerpoint/2010/main" val="1714508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186B3203-A986-32A4-018B-A8295A87C67B}"/>
              </a:ext>
            </a:extLst>
          </p:cNvPr>
          <p:cNvSpPr/>
          <p:nvPr/>
        </p:nvSpPr>
        <p:spPr>
          <a:xfrm>
            <a:off x="120770" y="129396"/>
            <a:ext cx="5149969" cy="6211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Segmented Univariate Analysis</a:t>
            </a:r>
          </a:p>
        </p:txBody>
      </p:sp>
      <p:pic>
        <p:nvPicPr>
          <p:cNvPr id="19" name="Picture 18">
            <a:extLst>
              <a:ext uri="{FF2B5EF4-FFF2-40B4-BE49-F238E27FC236}">
                <a16:creationId xmlns:a16="http://schemas.microsoft.com/office/drawing/2014/main" id="{0E2E4972-1BA3-972C-EE0F-C0B62C084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0700" y="3812874"/>
            <a:ext cx="3399207" cy="3045125"/>
          </a:xfrm>
          <a:prstGeom prst="rect">
            <a:avLst/>
          </a:prstGeom>
        </p:spPr>
      </p:pic>
      <p:pic>
        <p:nvPicPr>
          <p:cNvPr id="21" name="Picture 20">
            <a:extLst>
              <a:ext uri="{FF2B5EF4-FFF2-40B4-BE49-F238E27FC236}">
                <a16:creationId xmlns:a16="http://schemas.microsoft.com/office/drawing/2014/main" id="{8FEDBA44-9402-8359-40C1-FD6B9DF29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0700" y="972212"/>
            <a:ext cx="3399207" cy="2840660"/>
          </a:xfrm>
          <a:prstGeom prst="rect">
            <a:avLst/>
          </a:prstGeom>
        </p:spPr>
      </p:pic>
      <p:pic>
        <p:nvPicPr>
          <p:cNvPr id="23" name="Picture 22">
            <a:extLst>
              <a:ext uri="{FF2B5EF4-FFF2-40B4-BE49-F238E27FC236}">
                <a16:creationId xmlns:a16="http://schemas.microsoft.com/office/drawing/2014/main" id="{2154D8D2-C214-412B-6FCD-D687721731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2874"/>
            <a:ext cx="4650700" cy="3045126"/>
          </a:xfrm>
          <a:prstGeom prst="rect">
            <a:avLst/>
          </a:prstGeom>
        </p:spPr>
      </p:pic>
      <p:pic>
        <p:nvPicPr>
          <p:cNvPr id="25" name="Picture 24">
            <a:extLst>
              <a:ext uri="{FF2B5EF4-FFF2-40B4-BE49-F238E27FC236}">
                <a16:creationId xmlns:a16="http://schemas.microsoft.com/office/drawing/2014/main" id="{1FCC7C72-734E-FED9-D5C6-B846ED3097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72211"/>
            <a:ext cx="4650700" cy="2840661"/>
          </a:xfrm>
          <a:prstGeom prst="rect">
            <a:avLst/>
          </a:prstGeom>
        </p:spPr>
      </p:pic>
      <p:sp>
        <p:nvSpPr>
          <p:cNvPr id="26" name="TextBox 25">
            <a:extLst>
              <a:ext uri="{FF2B5EF4-FFF2-40B4-BE49-F238E27FC236}">
                <a16:creationId xmlns:a16="http://schemas.microsoft.com/office/drawing/2014/main" id="{4CD72C07-9D3B-9FD2-B95B-5DE0895A2E64}"/>
              </a:ext>
            </a:extLst>
          </p:cNvPr>
          <p:cNvSpPr txBox="1"/>
          <p:nvPr/>
        </p:nvSpPr>
        <p:spPr>
          <a:xfrm>
            <a:off x="8203721" y="915213"/>
            <a:ext cx="3735238" cy="1477328"/>
          </a:xfrm>
          <a:prstGeom prst="rect">
            <a:avLst/>
          </a:prstGeom>
          <a:noFill/>
        </p:spPr>
        <p:txBody>
          <a:bodyPr wrap="square" rtlCol="0">
            <a:spAutoFit/>
          </a:bodyPr>
          <a:lstStyle/>
          <a:p>
            <a:r>
              <a:rPr lang="en-US" b="1" dirty="0"/>
              <a:t>For Defaulters:</a:t>
            </a:r>
          </a:p>
          <a:p>
            <a:endParaRPr lang="en-US" b="1" dirty="0"/>
          </a:p>
          <a:p>
            <a:pPr marL="285750" indent="-285750">
              <a:buFont typeface="Arial" panose="020B0604020202020204" pitchFamily="34" charset="0"/>
              <a:buChar char="•"/>
            </a:pPr>
            <a:r>
              <a:rPr lang="en-US" b="1" dirty="0"/>
              <a:t>Working professionals </a:t>
            </a:r>
            <a:r>
              <a:rPr lang="en-US" dirty="0"/>
              <a:t>mostly default.</a:t>
            </a:r>
          </a:p>
          <a:p>
            <a:pPr marL="285750" indent="-285750">
              <a:buFont typeface="Arial" panose="020B0604020202020204" pitchFamily="34" charset="0"/>
              <a:buChar char="•"/>
            </a:pPr>
            <a:r>
              <a:rPr lang="en-US" b="1" dirty="0"/>
              <a:t>XNA</a:t>
            </a:r>
            <a:r>
              <a:rPr lang="en-US" dirty="0"/>
              <a:t> most likely defaults.</a:t>
            </a:r>
          </a:p>
        </p:txBody>
      </p:sp>
      <p:sp>
        <p:nvSpPr>
          <p:cNvPr id="27" name="TextBox 26">
            <a:extLst>
              <a:ext uri="{FF2B5EF4-FFF2-40B4-BE49-F238E27FC236}">
                <a16:creationId xmlns:a16="http://schemas.microsoft.com/office/drawing/2014/main" id="{034F61E1-656C-B995-5FF8-778EE123D147}"/>
              </a:ext>
            </a:extLst>
          </p:cNvPr>
          <p:cNvSpPr txBox="1"/>
          <p:nvPr/>
        </p:nvSpPr>
        <p:spPr>
          <a:xfrm>
            <a:off x="8117457" y="3269411"/>
            <a:ext cx="3907766" cy="2862322"/>
          </a:xfrm>
          <a:prstGeom prst="rect">
            <a:avLst/>
          </a:prstGeom>
          <a:noFill/>
        </p:spPr>
        <p:txBody>
          <a:bodyPr wrap="square" rtlCol="0">
            <a:spAutoFit/>
          </a:bodyPr>
          <a:lstStyle/>
          <a:p>
            <a:r>
              <a:rPr lang="en-US" b="1" dirty="0"/>
              <a:t>For Repayers:</a:t>
            </a:r>
          </a:p>
          <a:p>
            <a:endParaRPr lang="en-US" b="1" dirty="0"/>
          </a:p>
          <a:p>
            <a:pPr marL="285750" indent="-285750">
              <a:buFont typeface="Arial" panose="020B0604020202020204" pitchFamily="34" charset="0"/>
              <a:buChar char="•"/>
            </a:pPr>
            <a:r>
              <a:rPr lang="en-US" b="1" dirty="0"/>
              <a:t>Commercial associates </a:t>
            </a:r>
            <a:r>
              <a:rPr lang="en-US" dirty="0"/>
              <a:t>and </a:t>
            </a:r>
            <a:r>
              <a:rPr lang="en-US" b="1" dirty="0"/>
              <a:t>Pensioners</a:t>
            </a:r>
            <a:r>
              <a:rPr lang="en-US" dirty="0"/>
              <a:t> are more likely to repay.</a:t>
            </a:r>
          </a:p>
          <a:p>
            <a:pPr marL="285750" indent="-285750">
              <a:buFont typeface="Arial" panose="020B0604020202020204" pitchFamily="34" charset="0"/>
              <a:buChar char="•"/>
            </a:pPr>
            <a:r>
              <a:rPr lang="en-US" dirty="0"/>
              <a:t>Both </a:t>
            </a:r>
            <a:r>
              <a:rPr lang="en-US" b="1" dirty="0"/>
              <a:t>Males</a:t>
            </a:r>
            <a:r>
              <a:rPr lang="en-US" dirty="0"/>
              <a:t> and </a:t>
            </a:r>
            <a:r>
              <a:rPr lang="en-US" b="1" dirty="0"/>
              <a:t>Females</a:t>
            </a:r>
            <a:r>
              <a:rPr lang="en-US" dirty="0"/>
              <a:t> are good </a:t>
            </a:r>
            <a:r>
              <a:rPr lang="en-US" dirty="0" err="1"/>
              <a:t>repayers</a:t>
            </a:r>
            <a:r>
              <a:rPr lang="en-US" dirty="0"/>
              <a:t>.</a:t>
            </a:r>
          </a:p>
          <a:p>
            <a:pPr marL="285750" indent="-285750">
              <a:buFont typeface="Arial" panose="020B0604020202020204" pitchFamily="34" charset="0"/>
              <a:buChar char="•"/>
            </a:pPr>
            <a:r>
              <a:rPr lang="en-US" b="1" dirty="0"/>
              <a:t>Cash loans </a:t>
            </a:r>
            <a:r>
              <a:rPr lang="en-US" dirty="0"/>
              <a:t>are much in number when compared to </a:t>
            </a:r>
            <a:r>
              <a:rPr lang="en-US" b="1" dirty="0"/>
              <a:t>revolving loans </a:t>
            </a:r>
            <a:r>
              <a:rPr lang="en-US" dirty="0"/>
              <a:t>are it gets repaid more.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14014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566E1-6692-A4D9-42A7-C888EC300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054" y="3428999"/>
            <a:ext cx="4008109" cy="3428999"/>
          </a:xfrm>
          <a:prstGeom prst="rect">
            <a:avLst/>
          </a:prstGeom>
        </p:spPr>
      </p:pic>
      <p:pic>
        <p:nvPicPr>
          <p:cNvPr id="5" name="Picture 4">
            <a:extLst>
              <a:ext uri="{FF2B5EF4-FFF2-40B4-BE49-F238E27FC236}">
                <a16:creationId xmlns:a16="http://schemas.microsoft.com/office/drawing/2014/main" id="{CF96FC00-71E9-CB53-D255-D3F840462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286957"/>
            <a:ext cx="5277617" cy="3571043"/>
          </a:xfrm>
          <a:prstGeom prst="rect">
            <a:avLst/>
          </a:prstGeom>
        </p:spPr>
      </p:pic>
      <p:pic>
        <p:nvPicPr>
          <p:cNvPr id="7" name="Picture 6">
            <a:extLst>
              <a:ext uri="{FF2B5EF4-FFF2-40B4-BE49-F238E27FC236}">
                <a16:creationId xmlns:a16="http://schemas.microsoft.com/office/drawing/2014/main" id="{EA9AAC25-2FC5-69D5-7147-645E7CDE4A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055" y="1"/>
            <a:ext cx="4008109" cy="3429000"/>
          </a:xfrm>
          <a:prstGeom prst="rect">
            <a:avLst/>
          </a:prstGeom>
        </p:spPr>
      </p:pic>
      <p:pic>
        <p:nvPicPr>
          <p:cNvPr id="9" name="Picture 8">
            <a:extLst>
              <a:ext uri="{FF2B5EF4-FFF2-40B4-BE49-F238E27FC236}">
                <a16:creationId xmlns:a16="http://schemas.microsoft.com/office/drawing/2014/main" id="{BE968FA0-3852-6286-5152-BB6725D0A1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7" y="0"/>
            <a:ext cx="5277617" cy="3286957"/>
          </a:xfrm>
          <a:prstGeom prst="rect">
            <a:avLst/>
          </a:prstGeom>
        </p:spPr>
      </p:pic>
      <p:sp>
        <p:nvSpPr>
          <p:cNvPr id="10" name="TextBox 9">
            <a:extLst>
              <a:ext uri="{FF2B5EF4-FFF2-40B4-BE49-F238E27FC236}">
                <a16:creationId xmlns:a16="http://schemas.microsoft.com/office/drawing/2014/main" id="{95DD4CF4-FDB2-35E6-F7C0-61DA040DA523}"/>
              </a:ext>
            </a:extLst>
          </p:cNvPr>
          <p:cNvSpPr txBox="1"/>
          <p:nvPr/>
        </p:nvSpPr>
        <p:spPr>
          <a:xfrm>
            <a:off x="9281760" y="767751"/>
            <a:ext cx="2910240" cy="3139321"/>
          </a:xfrm>
          <a:prstGeom prst="rect">
            <a:avLst/>
          </a:prstGeom>
          <a:noFill/>
        </p:spPr>
        <p:txBody>
          <a:bodyPr wrap="square" rtlCol="0">
            <a:spAutoFit/>
          </a:bodyPr>
          <a:lstStyle/>
          <a:p>
            <a:r>
              <a:rPr lang="en-US" b="1" dirty="0"/>
              <a:t>For Defaulters:</a:t>
            </a:r>
          </a:p>
          <a:p>
            <a:endParaRPr lang="en-US" b="1" dirty="0"/>
          </a:p>
          <a:p>
            <a:pPr marL="285750" indent="-285750">
              <a:buFont typeface="Arial" panose="020B0604020202020204" pitchFamily="34" charset="0"/>
              <a:buChar char="•"/>
            </a:pPr>
            <a:r>
              <a:rPr lang="en-US" dirty="0"/>
              <a:t>For every </a:t>
            </a:r>
            <a:r>
              <a:rPr lang="en-US" b="1" dirty="0" err="1"/>
              <a:t>housing_type</a:t>
            </a:r>
            <a:r>
              <a:rPr lang="en-US" dirty="0"/>
              <a:t>, there are more defaulters than </a:t>
            </a:r>
            <a:r>
              <a:rPr lang="en-US" dirty="0" err="1"/>
              <a:t>repayers</a:t>
            </a:r>
            <a:r>
              <a:rPr lang="en-US" dirty="0"/>
              <a:t>.</a:t>
            </a:r>
          </a:p>
          <a:p>
            <a:pPr marL="285750" indent="-285750">
              <a:buFont typeface="Arial" panose="020B0604020202020204" pitchFamily="34" charset="0"/>
              <a:buChar char="•"/>
            </a:pPr>
            <a:r>
              <a:rPr lang="en-US" b="1" dirty="0"/>
              <a:t>Married</a:t>
            </a:r>
            <a:r>
              <a:rPr lang="en-US" dirty="0"/>
              <a:t> people are most likely to default than others.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a:p>
            <a:endParaRPr lang="en-US" dirty="0"/>
          </a:p>
        </p:txBody>
      </p:sp>
      <p:sp>
        <p:nvSpPr>
          <p:cNvPr id="11" name="TextBox 10">
            <a:extLst>
              <a:ext uri="{FF2B5EF4-FFF2-40B4-BE49-F238E27FC236}">
                <a16:creationId xmlns:a16="http://schemas.microsoft.com/office/drawing/2014/main" id="{8186DC28-D361-7C9C-78ED-31E3164BD5E2}"/>
              </a:ext>
            </a:extLst>
          </p:cNvPr>
          <p:cNvSpPr txBox="1"/>
          <p:nvPr/>
        </p:nvSpPr>
        <p:spPr>
          <a:xfrm>
            <a:off x="9359660" y="3428999"/>
            <a:ext cx="2700068" cy="2585323"/>
          </a:xfrm>
          <a:prstGeom prst="rect">
            <a:avLst/>
          </a:prstGeom>
          <a:noFill/>
        </p:spPr>
        <p:txBody>
          <a:bodyPr wrap="square" rtlCol="0">
            <a:spAutoFit/>
          </a:bodyPr>
          <a:lstStyle/>
          <a:p>
            <a:r>
              <a:rPr lang="en-US" b="1" dirty="0"/>
              <a:t>For Repayers:</a:t>
            </a:r>
          </a:p>
          <a:p>
            <a:endParaRPr lang="en-US" b="1" dirty="0"/>
          </a:p>
          <a:p>
            <a:pPr marL="285750" indent="-285750">
              <a:buFont typeface="Arial" panose="020B0604020202020204" pitchFamily="34" charset="0"/>
              <a:buChar char="•"/>
            </a:pPr>
            <a:r>
              <a:rPr lang="en-US" dirty="0"/>
              <a:t>Every </a:t>
            </a:r>
            <a:r>
              <a:rPr lang="en-US" b="1" dirty="0" err="1"/>
              <a:t>occupation_type</a:t>
            </a:r>
            <a:r>
              <a:rPr lang="en-US" dirty="0"/>
              <a:t> has more </a:t>
            </a:r>
            <a:r>
              <a:rPr lang="en-US" dirty="0" err="1"/>
              <a:t>repayers</a:t>
            </a:r>
            <a:r>
              <a:rPr lang="en-US" dirty="0"/>
              <a:t> than defaulters.</a:t>
            </a:r>
          </a:p>
          <a:p>
            <a:pPr marL="285750" indent="-285750">
              <a:buFont typeface="Arial" panose="020B0604020202020204" pitchFamily="34" charset="0"/>
              <a:buChar char="•"/>
            </a:pPr>
            <a:r>
              <a:rPr lang="en-US" dirty="0"/>
              <a:t>For any </a:t>
            </a:r>
            <a:r>
              <a:rPr lang="en-US" b="1" dirty="0" err="1"/>
              <a:t>education_type</a:t>
            </a:r>
            <a:r>
              <a:rPr lang="en-US" dirty="0"/>
              <a:t>, </a:t>
            </a:r>
            <a:r>
              <a:rPr lang="en-US" dirty="0" err="1"/>
              <a:t>repayers</a:t>
            </a:r>
            <a:r>
              <a:rPr lang="en-US" dirty="0"/>
              <a:t> are more than defaulters.</a:t>
            </a:r>
          </a:p>
        </p:txBody>
      </p:sp>
    </p:spTree>
    <p:extLst>
      <p:ext uri="{BB962C8B-B14F-4D97-AF65-F5344CB8AC3E}">
        <p14:creationId xmlns:p14="http://schemas.microsoft.com/office/powerpoint/2010/main" val="11471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1D40-7380-2314-3A9E-8D84BB4D612C}"/>
              </a:ext>
            </a:extLst>
          </p:cNvPr>
          <p:cNvSpPr>
            <a:spLocks noGrp="1"/>
          </p:cNvSpPr>
          <p:nvPr>
            <p:ph type="title"/>
          </p:nvPr>
        </p:nvSpPr>
        <p:spPr/>
        <p:txBody>
          <a:bodyPr/>
          <a:lstStyle/>
          <a:p>
            <a:endParaRPr lang="en-US" dirty="0"/>
          </a:p>
        </p:txBody>
      </p:sp>
      <p:sp>
        <p:nvSpPr>
          <p:cNvPr id="4" name="TextBox 3">
            <a:extLst>
              <a:ext uri="{FF2B5EF4-FFF2-40B4-BE49-F238E27FC236}">
                <a16:creationId xmlns:a16="http://schemas.microsoft.com/office/drawing/2014/main" id="{73D752BC-29DC-475A-A4E2-1D918095D2CB}"/>
              </a:ext>
            </a:extLst>
          </p:cNvPr>
          <p:cNvSpPr txBox="1"/>
          <p:nvPr/>
        </p:nvSpPr>
        <p:spPr>
          <a:xfrm>
            <a:off x="-1" y="0"/>
            <a:ext cx="4804914" cy="584775"/>
          </a:xfrm>
          <a:prstGeom prst="rect">
            <a:avLst/>
          </a:prstGeom>
          <a:noFill/>
        </p:spPr>
        <p:txBody>
          <a:bodyPr wrap="square" rtlCol="0">
            <a:spAutoFit/>
          </a:bodyPr>
          <a:lstStyle/>
          <a:p>
            <a:r>
              <a:rPr lang="en-US" sz="3200" b="1" u="sng" dirty="0"/>
              <a:t>PROJECT DESCRIPTION:</a:t>
            </a:r>
          </a:p>
        </p:txBody>
      </p:sp>
      <p:sp>
        <p:nvSpPr>
          <p:cNvPr id="11" name="TextBox 10">
            <a:extLst>
              <a:ext uri="{FF2B5EF4-FFF2-40B4-BE49-F238E27FC236}">
                <a16:creationId xmlns:a16="http://schemas.microsoft.com/office/drawing/2014/main" id="{6C77FC3C-FEEB-5CEB-EA8E-CCDAD14AB924}"/>
              </a:ext>
            </a:extLst>
          </p:cNvPr>
          <p:cNvSpPr txBox="1"/>
          <p:nvPr/>
        </p:nvSpPr>
        <p:spPr>
          <a:xfrm>
            <a:off x="3453321" y="1610799"/>
            <a:ext cx="8315865" cy="3785652"/>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tx1">
                    <a:lumMod val="95000"/>
                    <a:lumOff val="5000"/>
                  </a:schemeClr>
                </a:solidFill>
              </a:rPr>
              <a:t>In this project, we will apply Risk Analytics on the data provided for bank processing loan.</a:t>
            </a:r>
          </a:p>
          <a:p>
            <a:pPr marL="285750" indent="-285750">
              <a:buFont typeface="Arial" panose="020B0604020202020204" pitchFamily="34" charset="0"/>
              <a:buChar char="•"/>
            </a:pPr>
            <a:endParaRPr lang="en-US" sz="2000" b="1" dirty="0">
              <a:solidFill>
                <a:schemeClr val="tx1">
                  <a:lumMod val="95000"/>
                  <a:lumOff val="5000"/>
                </a:schemeClr>
              </a:solidFill>
            </a:endParaRPr>
          </a:p>
          <a:p>
            <a:pPr marL="285750" indent="-285750">
              <a:buFont typeface="Arial" panose="020B0604020202020204" pitchFamily="34" charset="0"/>
              <a:buChar char="•"/>
            </a:pPr>
            <a:r>
              <a:rPr lang="en-US" sz="2000" b="1" dirty="0">
                <a:solidFill>
                  <a:schemeClr val="tx1">
                    <a:lumMod val="95000"/>
                    <a:lumOff val="5000"/>
                  </a:schemeClr>
                </a:solidFill>
              </a:rPr>
              <a:t>The aim of the project is to identify patterns that indicate if a customer will have difficulty paying their installments.</a:t>
            </a:r>
          </a:p>
          <a:p>
            <a:pPr marL="285750" indent="-285750">
              <a:buFont typeface="Arial" panose="020B0604020202020204" pitchFamily="34" charset="0"/>
              <a:buChar char="•"/>
            </a:pPr>
            <a:endParaRPr lang="en-US" sz="2000" b="1" dirty="0">
              <a:solidFill>
                <a:schemeClr val="tx1">
                  <a:lumMod val="95000"/>
                  <a:lumOff val="5000"/>
                </a:schemeClr>
              </a:solidFill>
            </a:endParaRPr>
          </a:p>
          <a:p>
            <a:pPr marL="285750" indent="-285750">
              <a:buFont typeface="Arial" panose="020B0604020202020204" pitchFamily="34" charset="0"/>
              <a:buChar char="•"/>
            </a:pPr>
            <a:r>
              <a:rPr lang="en-US" sz="2000" b="1" dirty="0">
                <a:solidFill>
                  <a:schemeClr val="tx1">
                    <a:lumMod val="95000"/>
                    <a:lumOff val="5000"/>
                  </a:schemeClr>
                </a:solidFill>
              </a:rPr>
              <a:t>The information can the be used to take decisions such as denying the loan, reducing the loan amount, or lending at a higher rate of interest for risky customers who are likely to default.</a:t>
            </a:r>
          </a:p>
          <a:p>
            <a:r>
              <a:rPr lang="en-US" sz="2000" b="1" dirty="0">
                <a:solidFill>
                  <a:schemeClr val="tx1">
                    <a:lumMod val="95000"/>
                    <a:lumOff val="5000"/>
                  </a:schemeClr>
                </a:solidFill>
              </a:rPr>
              <a:t> </a:t>
            </a:r>
          </a:p>
          <a:p>
            <a:pPr marL="285750" indent="-285750">
              <a:buFont typeface="Arial" panose="020B0604020202020204" pitchFamily="34" charset="0"/>
              <a:buChar char="•"/>
            </a:pPr>
            <a:r>
              <a:rPr lang="en-US" sz="2000" b="1" dirty="0">
                <a:solidFill>
                  <a:schemeClr val="tx1">
                    <a:lumMod val="95000"/>
                    <a:lumOff val="5000"/>
                  </a:schemeClr>
                </a:solidFill>
              </a:rPr>
              <a:t>Company wants to know the key factors behind loan defaults so better decisions can be taken about loan approval. </a:t>
            </a:r>
          </a:p>
        </p:txBody>
      </p:sp>
      <p:pic>
        <p:nvPicPr>
          <p:cNvPr id="13" name="Picture 12">
            <a:extLst>
              <a:ext uri="{FF2B5EF4-FFF2-40B4-BE49-F238E27FC236}">
                <a16:creationId xmlns:a16="http://schemas.microsoft.com/office/drawing/2014/main" id="{365919AE-19D2-86AF-69EE-DEFC42506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884613"/>
            <a:ext cx="3433313" cy="3079630"/>
          </a:xfrm>
          <a:prstGeom prst="rect">
            <a:avLst/>
          </a:prstGeom>
        </p:spPr>
      </p:pic>
    </p:spTree>
    <p:extLst>
      <p:ext uri="{BB962C8B-B14F-4D97-AF65-F5344CB8AC3E}">
        <p14:creationId xmlns:p14="http://schemas.microsoft.com/office/powerpoint/2010/main" val="142772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F10D0-57B9-53D0-5B9E-0BD7DE663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429000"/>
            <a:ext cx="5218981" cy="3429000"/>
          </a:xfrm>
          <a:prstGeom prst="rect">
            <a:avLst/>
          </a:prstGeom>
        </p:spPr>
      </p:pic>
      <p:pic>
        <p:nvPicPr>
          <p:cNvPr id="7" name="Picture 6">
            <a:extLst>
              <a:ext uri="{FF2B5EF4-FFF2-40B4-BE49-F238E27FC236}">
                <a16:creationId xmlns:a16="http://schemas.microsoft.com/office/drawing/2014/main" id="{9343AF99-536B-DFB5-7425-113ACFC57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18981" cy="3429000"/>
          </a:xfrm>
          <a:prstGeom prst="rect">
            <a:avLst/>
          </a:prstGeom>
        </p:spPr>
      </p:pic>
      <p:pic>
        <p:nvPicPr>
          <p:cNvPr id="8" name="Picture 7">
            <a:extLst>
              <a:ext uri="{FF2B5EF4-FFF2-40B4-BE49-F238E27FC236}">
                <a16:creationId xmlns:a16="http://schemas.microsoft.com/office/drawing/2014/main" id="{321CD4B6-57FF-E037-9D37-0F705DF5A3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979" y="0"/>
            <a:ext cx="3528205" cy="6858000"/>
          </a:xfrm>
          <a:prstGeom prst="rect">
            <a:avLst/>
          </a:prstGeom>
        </p:spPr>
      </p:pic>
      <p:sp>
        <p:nvSpPr>
          <p:cNvPr id="9" name="TextBox 8">
            <a:extLst>
              <a:ext uri="{FF2B5EF4-FFF2-40B4-BE49-F238E27FC236}">
                <a16:creationId xmlns:a16="http://schemas.microsoft.com/office/drawing/2014/main" id="{AA47CD7A-7135-72BE-735B-843F32234A6B}"/>
              </a:ext>
            </a:extLst>
          </p:cNvPr>
          <p:cNvSpPr txBox="1"/>
          <p:nvPr/>
        </p:nvSpPr>
        <p:spPr>
          <a:xfrm>
            <a:off x="8747184" y="146649"/>
            <a:ext cx="3303918" cy="2585323"/>
          </a:xfrm>
          <a:prstGeom prst="rect">
            <a:avLst/>
          </a:prstGeom>
          <a:noFill/>
        </p:spPr>
        <p:txBody>
          <a:bodyPr wrap="square" rtlCol="0">
            <a:spAutoFit/>
          </a:bodyPr>
          <a:lstStyle/>
          <a:p>
            <a:r>
              <a:rPr lang="en-US" b="1" dirty="0"/>
              <a:t>For Defaulters</a:t>
            </a:r>
            <a:r>
              <a:rPr lang="en-US" dirty="0"/>
              <a:t>:</a:t>
            </a:r>
          </a:p>
          <a:p>
            <a:pPr marL="285750" indent="-285750">
              <a:buFont typeface="Arial" panose="020B0604020202020204" pitchFamily="34" charset="0"/>
              <a:buChar char="•"/>
            </a:pPr>
            <a:r>
              <a:rPr lang="en-US" dirty="0"/>
              <a:t>Customers who are offered credit limit between </a:t>
            </a:r>
            <a:r>
              <a:rPr lang="en-US" b="1" dirty="0"/>
              <a:t>200000-600000</a:t>
            </a:r>
            <a:r>
              <a:rPr lang="en-US" dirty="0"/>
              <a:t> are most defaulters.</a:t>
            </a:r>
          </a:p>
          <a:p>
            <a:pPr marL="285750" indent="-285750">
              <a:buFont typeface="Arial" panose="020B0604020202020204" pitchFamily="34" charset="0"/>
              <a:buChar char="•"/>
            </a:pPr>
            <a:r>
              <a:rPr lang="en-US" dirty="0"/>
              <a:t>Most defaulters are also in the range </a:t>
            </a:r>
            <a:r>
              <a:rPr lang="en-US" b="1" dirty="0"/>
              <a:t>100000-200000</a:t>
            </a:r>
            <a:r>
              <a:rPr lang="en-US" dirty="0"/>
              <a:t>.</a:t>
            </a:r>
          </a:p>
          <a:p>
            <a:pPr marL="285750" indent="-285750">
              <a:buFont typeface="Arial" panose="020B0604020202020204" pitchFamily="34" charset="0"/>
              <a:buChar char="•"/>
            </a:pPr>
            <a:r>
              <a:rPr lang="en-US" b="1" dirty="0"/>
              <a:t>Business </a:t>
            </a:r>
            <a:r>
              <a:rPr lang="en-US" b="1" dirty="0" err="1"/>
              <a:t>Entitiy</a:t>
            </a:r>
            <a:r>
              <a:rPr lang="en-US" b="1" dirty="0"/>
              <a:t> Type-3 </a:t>
            </a:r>
            <a:r>
              <a:rPr lang="en-US" dirty="0"/>
              <a:t>has greater number of defaulters.</a:t>
            </a:r>
          </a:p>
          <a:p>
            <a:endParaRPr lang="en-US" dirty="0"/>
          </a:p>
        </p:txBody>
      </p:sp>
      <p:sp>
        <p:nvSpPr>
          <p:cNvPr id="10" name="TextBox 9">
            <a:extLst>
              <a:ext uri="{FF2B5EF4-FFF2-40B4-BE49-F238E27FC236}">
                <a16:creationId xmlns:a16="http://schemas.microsoft.com/office/drawing/2014/main" id="{BC38499B-DC45-0BB3-8CDC-DD0FD4BD211E}"/>
              </a:ext>
            </a:extLst>
          </p:cNvPr>
          <p:cNvSpPr txBox="1"/>
          <p:nvPr/>
        </p:nvSpPr>
        <p:spPr>
          <a:xfrm>
            <a:off x="8833449" y="3429000"/>
            <a:ext cx="3217653" cy="3139321"/>
          </a:xfrm>
          <a:prstGeom prst="rect">
            <a:avLst/>
          </a:prstGeom>
          <a:noFill/>
        </p:spPr>
        <p:txBody>
          <a:bodyPr wrap="square" rtlCol="0">
            <a:spAutoFit/>
          </a:bodyPr>
          <a:lstStyle/>
          <a:p>
            <a:r>
              <a:rPr lang="en-US" b="1" dirty="0"/>
              <a:t>For Repayers:</a:t>
            </a:r>
          </a:p>
          <a:p>
            <a:endParaRPr lang="en-US" dirty="0"/>
          </a:p>
          <a:p>
            <a:pPr marL="285750" indent="-285750">
              <a:buFont typeface="Arial" panose="020B0604020202020204" pitchFamily="34" charset="0"/>
              <a:buChar char="•"/>
            </a:pPr>
            <a:r>
              <a:rPr lang="en-US" dirty="0"/>
              <a:t>Most </a:t>
            </a:r>
            <a:r>
              <a:rPr lang="en-US" dirty="0" err="1"/>
              <a:t>repayers</a:t>
            </a:r>
            <a:r>
              <a:rPr lang="en-US" dirty="0"/>
              <a:t> are offered credit limit between </a:t>
            </a:r>
            <a:r>
              <a:rPr lang="en-US" b="1" dirty="0"/>
              <a:t>200000-300000</a:t>
            </a:r>
          </a:p>
          <a:p>
            <a:pPr marL="285750" indent="-285750">
              <a:buFont typeface="Arial" panose="020B0604020202020204" pitchFamily="34" charset="0"/>
              <a:buChar char="•"/>
            </a:pPr>
            <a:r>
              <a:rPr lang="en-US" dirty="0"/>
              <a:t>People earning in range </a:t>
            </a:r>
            <a:r>
              <a:rPr lang="en-US" b="1" dirty="0"/>
              <a:t>100000-200000</a:t>
            </a:r>
            <a:r>
              <a:rPr lang="en-US" dirty="0"/>
              <a:t> mostly repay.</a:t>
            </a:r>
          </a:p>
          <a:p>
            <a:pPr marL="285750" indent="-285750">
              <a:buFont typeface="Arial" panose="020B0604020202020204" pitchFamily="34" charset="0"/>
              <a:buChar char="•"/>
            </a:pPr>
            <a:r>
              <a:rPr lang="en-US" b="1" dirty="0"/>
              <a:t>Business Entity Type -3 </a:t>
            </a:r>
            <a:r>
              <a:rPr lang="en-US" dirty="0"/>
              <a:t>are better </a:t>
            </a:r>
            <a:r>
              <a:rPr lang="en-US" dirty="0" err="1"/>
              <a:t>repayers</a:t>
            </a:r>
            <a:r>
              <a:rPr lang="en-US" dirty="0"/>
              <a:t>, followed by </a:t>
            </a:r>
            <a:r>
              <a:rPr lang="en-US" b="1" dirty="0"/>
              <a:t>XNA</a:t>
            </a:r>
            <a:r>
              <a:rPr lang="en-US" dirty="0"/>
              <a:t> and </a:t>
            </a:r>
            <a:r>
              <a:rPr lang="en-US" b="1" dirty="0"/>
              <a:t>Self-employed</a:t>
            </a:r>
            <a:r>
              <a:rPr lang="en-US" dirty="0"/>
              <a:t>.</a:t>
            </a:r>
          </a:p>
        </p:txBody>
      </p:sp>
    </p:spTree>
    <p:extLst>
      <p:ext uri="{BB962C8B-B14F-4D97-AF65-F5344CB8AC3E}">
        <p14:creationId xmlns:p14="http://schemas.microsoft.com/office/powerpoint/2010/main" val="2928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2B3ACC-C0FF-73C9-FCE0-9F9CB87318D4}"/>
              </a:ext>
            </a:extLst>
          </p:cNvPr>
          <p:cNvSpPr/>
          <p:nvPr/>
        </p:nvSpPr>
        <p:spPr>
          <a:xfrm>
            <a:off x="112143" y="94891"/>
            <a:ext cx="3450566" cy="4399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Bivariate Analysis</a:t>
            </a:r>
          </a:p>
        </p:txBody>
      </p:sp>
      <p:pic>
        <p:nvPicPr>
          <p:cNvPr id="4" name="Picture 3">
            <a:extLst>
              <a:ext uri="{FF2B5EF4-FFF2-40B4-BE49-F238E27FC236}">
                <a16:creationId xmlns:a16="http://schemas.microsoft.com/office/drawing/2014/main" id="{3105F8A5-1AD1-9FBC-D998-2EEAAEA7A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5869"/>
            <a:ext cx="6659589" cy="3368587"/>
          </a:xfrm>
          <a:prstGeom prst="rect">
            <a:avLst/>
          </a:prstGeom>
        </p:spPr>
      </p:pic>
      <p:pic>
        <p:nvPicPr>
          <p:cNvPr id="6" name="Picture 5">
            <a:extLst>
              <a:ext uri="{FF2B5EF4-FFF2-40B4-BE49-F238E27FC236}">
                <a16:creationId xmlns:a16="http://schemas.microsoft.com/office/drawing/2014/main" id="{75563831-1A06-BF07-04BF-49E8F6832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590" y="755869"/>
            <a:ext cx="5532409" cy="3368587"/>
          </a:xfrm>
          <a:prstGeom prst="rect">
            <a:avLst/>
          </a:prstGeom>
        </p:spPr>
      </p:pic>
      <p:pic>
        <p:nvPicPr>
          <p:cNvPr id="8" name="Picture 7">
            <a:extLst>
              <a:ext uri="{FF2B5EF4-FFF2-40B4-BE49-F238E27FC236}">
                <a16:creationId xmlns:a16="http://schemas.microsoft.com/office/drawing/2014/main" id="{D7C145C5-A826-D529-BAA4-55DC4284E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9592" y="4124456"/>
            <a:ext cx="5532408" cy="2733544"/>
          </a:xfrm>
          <a:prstGeom prst="rect">
            <a:avLst/>
          </a:prstGeom>
        </p:spPr>
      </p:pic>
      <p:sp>
        <p:nvSpPr>
          <p:cNvPr id="9" name="TextBox 8">
            <a:extLst>
              <a:ext uri="{FF2B5EF4-FFF2-40B4-BE49-F238E27FC236}">
                <a16:creationId xmlns:a16="http://schemas.microsoft.com/office/drawing/2014/main" id="{E96F4B80-B058-F5F7-FC86-25C8C7A4D5B8}"/>
              </a:ext>
            </a:extLst>
          </p:cNvPr>
          <p:cNvSpPr txBox="1"/>
          <p:nvPr/>
        </p:nvSpPr>
        <p:spPr>
          <a:xfrm>
            <a:off x="112143" y="4226943"/>
            <a:ext cx="636629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Average credit amount for customers with income range </a:t>
            </a:r>
            <a:r>
              <a:rPr lang="en-US" b="1" dirty="0"/>
              <a:t>700000-800000</a:t>
            </a:r>
            <a:r>
              <a:rPr lang="en-US" dirty="0"/>
              <a:t> is the highest followed by customers in range </a:t>
            </a:r>
            <a:r>
              <a:rPr lang="en-US" b="1" dirty="0"/>
              <a:t>1000000-1100000</a:t>
            </a:r>
            <a:r>
              <a:rPr lang="en-US" dirty="0"/>
              <a:t> and </a:t>
            </a:r>
            <a:r>
              <a:rPr lang="en-US" b="1" dirty="0"/>
              <a:t>3800000-3900000</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People in the age group</a:t>
            </a:r>
            <a:r>
              <a:rPr lang="en-US" b="1" dirty="0"/>
              <a:t> 46-51 </a:t>
            </a:r>
            <a:r>
              <a:rPr lang="en-US" dirty="0"/>
              <a:t>are offered greater credit amount followed by </a:t>
            </a:r>
            <a:r>
              <a:rPr lang="en-US" b="1" dirty="0"/>
              <a:t>51-56,41-46</a:t>
            </a:r>
            <a:r>
              <a:rPr lang="en-US" dirty="0"/>
              <a:t> and </a:t>
            </a:r>
            <a:r>
              <a:rPr lang="en-US" b="1" dirty="0"/>
              <a:t>36-41</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err="1"/>
              <a:t>Businessmens</a:t>
            </a:r>
            <a:r>
              <a:rPr lang="en-US" dirty="0"/>
              <a:t> gets most credit amount followed by </a:t>
            </a:r>
            <a:r>
              <a:rPr lang="en-US" b="1" dirty="0"/>
              <a:t>maternity leave</a:t>
            </a:r>
            <a:r>
              <a:rPr lang="en-US" dirty="0"/>
              <a:t> and </a:t>
            </a:r>
            <a:r>
              <a:rPr lang="en-US" b="1" dirty="0"/>
              <a:t>state servant</a:t>
            </a:r>
            <a:r>
              <a:rPr lang="en-US" dirty="0"/>
              <a:t>.</a:t>
            </a:r>
          </a:p>
        </p:txBody>
      </p:sp>
    </p:spTree>
    <p:extLst>
      <p:ext uri="{BB962C8B-B14F-4D97-AF65-F5344CB8AC3E}">
        <p14:creationId xmlns:p14="http://schemas.microsoft.com/office/powerpoint/2010/main" val="292315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7C953-7ADD-6943-BC21-B7A927056B17}"/>
              </a:ext>
            </a:extLst>
          </p:cNvPr>
          <p:cNvSpPr txBox="1"/>
          <p:nvPr/>
        </p:nvSpPr>
        <p:spPr>
          <a:xfrm>
            <a:off x="-1" y="103517"/>
            <a:ext cx="9247517" cy="584775"/>
          </a:xfrm>
          <a:prstGeom prst="rect">
            <a:avLst/>
          </a:prstGeom>
          <a:noFill/>
        </p:spPr>
        <p:txBody>
          <a:bodyPr wrap="square" rtlCol="0">
            <a:spAutoFit/>
          </a:bodyPr>
          <a:lstStyle/>
          <a:p>
            <a:r>
              <a:rPr lang="en-US" sz="3200" b="1" dirty="0"/>
              <a:t>E. </a:t>
            </a:r>
            <a:r>
              <a:rPr lang="en-US" sz="3200" b="1" u="sng" dirty="0"/>
              <a:t>Identify Top Correlations for Different Scenarios </a:t>
            </a:r>
            <a:r>
              <a:rPr lang="en-US" sz="3200" b="1" dirty="0"/>
              <a:t>:</a:t>
            </a:r>
          </a:p>
        </p:txBody>
      </p:sp>
      <p:sp>
        <p:nvSpPr>
          <p:cNvPr id="5" name="Rectangle: Diagonal Corners Rounded 4">
            <a:extLst>
              <a:ext uri="{FF2B5EF4-FFF2-40B4-BE49-F238E27FC236}">
                <a16:creationId xmlns:a16="http://schemas.microsoft.com/office/drawing/2014/main" id="{5CB181CA-09B2-5854-8B7F-9FFA0EF450FE}"/>
              </a:ext>
            </a:extLst>
          </p:cNvPr>
          <p:cNvSpPr/>
          <p:nvPr/>
        </p:nvSpPr>
        <p:spPr>
          <a:xfrm>
            <a:off x="9385540" y="785004"/>
            <a:ext cx="2648309" cy="776377"/>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TOP 10 Correlations for Repayers : </a:t>
            </a:r>
          </a:p>
        </p:txBody>
      </p:sp>
      <p:sp>
        <p:nvSpPr>
          <p:cNvPr id="6" name="TextBox 5">
            <a:extLst>
              <a:ext uri="{FF2B5EF4-FFF2-40B4-BE49-F238E27FC236}">
                <a16:creationId xmlns:a16="http://schemas.microsoft.com/office/drawing/2014/main" id="{2A0067F5-734C-FE30-3626-3B53FFAB64A0}"/>
              </a:ext>
            </a:extLst>
          </p:cNvPr>
          <p:cNvSpPr txBox="1"/>
          <p:nvPr/>
        </p:nvSpPr>
        <p:spPr>
          <a:xfrm>
            <a:off x="9385539" y="2182614"/>
            <a:ext cx="2648309" cy="4154984"/>
          </a:xfrm>
          <a:prstGeom prst="rect">
            <a:avLst/>
          </a:prstGeom>
          <a:noFill/>
        </p:spPr>
        <p:txBody>
          <a:bodyPr wrap="square" rtlCol="0">
            <a:spAutoFit/>
          </a:bodyPr>
          <a:lstStyle/>
          <a:p>
            <a:pPr marL="285750" indent="-285750">
              <a:buFont typeface="Wingdings" panose="05000000000000000000" pitchFamily="2" charset="2"/>
              <a:buChar char="Ø"/>
            </a:pPr>
            <a:r>
              <a:rPr lang="fr-FR" sz="1200" b="1" dirty="0"/>
              <a:t>OBS_30_CNT_SOCIAL_CIRCLE-OBS_60_CNT_SOCIAL_CIRCLE</a:t>
            </a:r>
          </a:p>
          <a:p>
            <a:pPr marL="285750" indent="-285750">
              <a:buFont typeface="Wingdings" panose="05000000000000000000" pitchFamily="2" charset="2"/>
              <a:buChar char="Ø"/>
            </a:pPr>
            <a:r>
              <a:rPr lang="en-US" sz="1200" b="1" dirty="0"/>
              <a:t>AMT_GOODS_PRICE-AMT_CREDIT</a:t>
            </a:r>
            <a:endParaRPr lang="fr-FR" sz="1200" b="1" dirty="0"/>
          </a:p>
          <a:p>
            <a:pPr marL="285750" indent="-285750">
              <a:buFont typeface="Wingdings" panose="05000000000000000000" pitchFamily="2" charset="2"/>
              <a:buChar char="Ø"/>
            </a:pPr>
            <a:r>
              <a:rPr lang="en-US" sz="1200" b="1" dirty="0"/>
              <a:t>AMT_APPLICATION-AMT_CREDIT.1</a:t>
            </a:r>
            <a:endParaRPr lang="fr-FR" sz="1200" b="1" dirty="0"/>
          </a:p>
          <a:p>
            <a:pPr marL="285750" indent="-285750">
              <a:buFont typeface="Wingdings" panose="05000000000000000000" pitchFamily="2" charset="2"/>
              <a:buChar char="Ø"/>
            </a:pPr>
            <a:r>
              <a:rPr lang="en-US" sz="1200" b="1" dirty="0"/>
              <a:t>REGION_RATING_CLIENT_W_CITY-REGION_RATING_CLIENT</a:t>
            </a:r>
            <a:endParaRPr lang="fr-FR" sz="1200" b="1" dirty="0"/>
          </a:p>
          <a:p>
            <a:pPr marL="285750" indent="-285750">
              <a:buFont typeface="Wingdings" panose="05000000000000000000" pitchFamily="2" charset="2"/>
              <a:buChar char="Ø"/>
            </a:pPr>
            <a:r>
              <a:rPr lang="en-US" sz="1200" b="1" dirty="0"/>
              <a:t>CNT_FAM_MEMBERS-CNT_CHILDREN</a:t>
            </a:r>
            <a:endParaRPr lang="fr-FR" sz="1200" b="1" dirty="0"/>
          </a:p>
          <a:p>
            <a:pPr marL="285750" indent="-285750">
              <a:buFont typeface="Wingdings" panose="05000000000000000000" pitchFamily="2" charset="2"/>
              <a:buChar char="Ø"/>
            </a:pPr>
            <a:r>
              <a:rPr lang="en-US" sz="1200" b="1" dirty="0"/>
              <a:t>LIVE_REGION_NOT_WORK_REGION-REG_REGION_NOT_WORK_REGION</a:t>
            </a:r>
            <a:endParaRPr lang="fr-FR" sz="1200" b="1" dirty="0"/>
          </a:p>
          <a:p>
            <a:pPr marL="285750" indent="-285750">
              <a:buFont typeface="Wingdings" panose="05000000000000000000" pitchFamily="2" charset="2"/>
              <a:buChar char="Ø"/>
            </a:pPr>
            <a:r>
              <a:rPr lang="fr-FR" sz="1200" b="1" dirty="0"/>
              <a:t>DEF_60_CNT_SOCIAL_CIRCLE-DEF_30_CNT_SOCIAL_CIRCLE</a:t>
            </a:r>
          </a:p>
          <a:p>
            <a:pPr marL="285750" indent="-285750">
              <a:buFont typeface="Wingdings" panose="05000000000000000000" pitchFamily="2" charset="2"/>
              <a:buChar char="Ø"/>
            </a:pPr>
            <a:r>
              <a:rPr lang="en-US" sz="1200" b="1" dirty="0"/>
              <a:t>REG_CITY_NOT_WORK_CITY-LIVE_CITY_NOT_WORK_CITY</a:t>
            </a:r>
            <a:endParaRPr lang="fr-FR" sz="1200" b="1" dirty="0"/>
          </a:p>
          <a:p>
            <a:pPr marL="285750" indent="-285750">
              <a:buFont typeface="Wingdings" panose="05000000000000000000" pitchFamily="2" charset="2"/>
              <a:buChar char="Ø"/>
            </a:pPr>
            <a:r>
              <a:rPr lang="en-US" sz="1200" b="1" dirty="0"/>
              <a:t>AMT_ANNUITY.1-AMT_APPLICATION</a:t>
            </a:r>
            <a:endParaRPr lang="fr-FR" sz="1200" b="1" dirty="0"/>
          </a:p>
          <a:p>
            <a:pPr marL="285750" indent="-285750">
              <a:buFont typeface="Wingdings" panose="05000000000000000000" pitchFamily="2" charset="2"/>
              <a:buChar char="Ø"/>
            </a:pPr>
            <a:r>
              <a:rPr lang="en-US" sz="1200" b="1" dirty="0"/>
              <a:t>AMT_GOODS_PRICE-AMT_ANNUITY</a:t>
            </a:r>
          </a:p>
        </p:txBody>
      </p:sp>
      <p:pic>
        <p:nvPicPr>
          <p:cNvPr id="8" name="Picture 7">
            <a:extLst>
              <a:ext uri="{FF2B5EF4-FFF2-40B4-BE49-F238E27FC236}">
                <a16:creationId xmlns:a16="http://schemas.microsoft.com/office/drawing/2014/main" id="{426ADE3D-3045-E2AF-6F38-DCEFB5535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42" y="871268"/>
            <a:ext cx="9247517" cy="5003321"/>
          </a:xfrm>
          <a:prstGeom prst="rect">
            <a:avLst/>
          </a:prstGeom>
        </p:spPr>
      </p:pic>
      <p:sp>
        <p:nvSpPr>
          <p:cNvPr id="9" name="TextBox 8">
            <a:extLst>
              <a:ext uri="{FF2B5EF4-FFF2-40B4-BE49-F238E27FC236}">
                <a16:creationId xmlns:a16="http://schemas.microsoft.com/office/drawing/2014/main" id="{6EF7BC70-D080-E4FA-65A1-BA42B94AB1A4}"/>
              </a:ext>
            </a:extLst>
          </p:cNvPr>
          <p:cNvSpPr txBox="1"/>
          <p:nvPr/>
        </p:nvSpPr>
        <p:spPr>
          <a:xfrm>
            <a:off x="96342" y="6014433"/>
            <a:ext cx="6140556" cy="646331"/>
          </a:xfrm>
          <a:prstGeom prst="rect">
            <a:avLst/>
          </a:prstGeom>
          <a:noFill/>
        </p:spPr>
        <p:txBody>
          <a:bodyPr wrap="square" rtlCol="0">
            <a:spAutoFit/>
          </a:bodyPr>
          <a:lstStyle/>
          <a:p>
            <a:r>
              <a:rPr lang="en-US" dirty="0"/>
              <a:t>We used </a:t>
            </a:r>
            <a:r>
              <a:rPr lang="en-US" b="1" dirty="0"/>
              <a:t>CORREL() </a:t>
            </a:r>
            <a:r>
              <a:rPr lang="en-US" dirty="0"/>
              <a:t>of EXCEL to calculate the correlation coefficients and then ranked them .</a:t>
            </a:r>
          </a:p>
        </p:txBody>
      </p:sp>
    </p:spTree>
    <p:extLst>
      <p:ext uri="{BB962C8B-B14F-4D97-AF65-F5344CB8AC3E}">
        <p14:creationId xmlns:p14="http://schemas.microsoft.com/office/powerpoint/2010/main" val="335002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07C953-7ADD-6943-BC21-B7A927056B17}"/>
              </a:ext>
            </a:extLst>
          </p:cNvPr>
          <p:cNvSpPr txBox="1"/>
          <p:nvPr/>
        </p:nvSpPr>
        <p:spPr>
          <a:xfrm>
            <a:off x="-1" y="103517"/>
            <a:ext cx="9247517" cy="584775"/>
          </a:xfrm>
          <a:prstGeom prst="rect">
            <a:avLst/>
          </a:prstGeom>
          <a:noFill/>
        </p:spPr>
        <p:txBody>
          <a:bodyPr wrap="square" rtlCol="0">
            <a:spAutoFit/>
          </a:bodyPr>
          <a:lstStyle/>
          <a:p>
            <a:r>
              <a:rPr lang="en-US" sz="3200" b="1" dirty="0"/>
              <a:t>E. </a:t>
            </a:r>
            <a:r>
              <a:rPr lang="en-US" sz="3200" b="1" u="sng" dirty="0"/>
              <a:t>Identify Top Correlations for Different Scenarios </a:t>
            </a:r>
            <a:r>
              <a:rPr lang="en-US" sz="3200" b="1" dirty="0"/>
              <a:t>:</a:t>
            </a:r>
          </a:p>
        </p:txBody>
      </p:sp>
      <p:pic>
        <p:nvPicPr>
          <p:cNvPr id="4" name="Picture 3">
            <a:extLst>
              <a:ext uri="{FF2B5EF4-FFF2-40B4-BE49-F238E27FC236}">
                <a16:creationId xmlns:a16="http://schemas.microsoft.com/office/drawing/2014/main" id="{BFAAAB6C-6C0A-16E1-0514-83512740A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65" y="952371"/>
            <a:ext cx="9161252" cy="5802111"/>
          </a:xfrm>
          <a:prstGeom prst="rect">
            <a:avLst/>
          </a:prstGeom>
        </p:spPr>
      </p:pic>
      <p:sp>
        <p:nvSpPr>
          <p:cNvPr id="5" name="Rectangle: Diagonal Corners Rounded 4">
            <a:extLst>
              <a:ext uri="{FF2B5EF4-FFF2-40B4-BE49-F238E27FC236}">
                <a16:creationId xmlns:a16="http://schemas.microsoft.com/office/drawing/2014/main" id="{5CB181CA-09B2-5854-8B7F-9FFA0EF450FE}"/>
              </a:ext>
            </a:extLst>
          </p:cNvPr>
          <p:cNvSpPr/>
          <p:nvPr/>
        </p:nvSpPr>
        <p:spPr>
          <a:xfrm>
            <a:off x="9385540" y="785004"/>
            <a:ext cx="2648309" cy="776377"/>
          </a:xfrm>
          <a:prstGeom prst="round2Diag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TOP 10 Correlations for Defaulters : </a:t>
            </a:r>
          </a:p>
        </p:txBody>
      </p:sp>
      <p:sp>
        <p:nvSpPr>
          <p:cNvPr id="3" name="TextBox 2">
            <a:extLst>
              <a:ext uri="{FF2B5EF4-FFF2-40B4-BE49-F238E27FC236}">
                <a16:creationId xmlns:a16="http://schemas.microsoft.com/office/drawing/2014/main" id="{B5F0DF7C-983C-9553-3F06-26C1A1C256FF}"/>
              </a:ext>
            </a:extLst>
          </p:cNvPr>
          <p:cNvSpPr txBox="1"/>
          <p:nvPr/>
        </p:nvSpPr>
        <p:spPr>
          <a:xfrm>
            <a:off x="9385540" y="2070339"/>
            <a:ext cx="2543235" cy="4339650"/>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t>FLAG_MOBIL-DAYS_EMPLOYED</a:t>
            </a:r>
          </a:p>
          <a:p>
            <a:pPr marL="285750" indent="-285750">
              <a:buFont typeface="Wingdings" panose="05000000000000000000" pitchFamily="2" charset="2"/>
              <a:buChar char="Ø"/>
            </a:pPr>
            <a:r>
              <a:rPr lang="fr-FR" sz="1200" b="1" dirty="0"/>
              <a:t>OBS_60_CNT_SOCIAL_CIRCLE-FLAG_DOCUMENT_6</a:t>
            </a:r>
            <a:endParaRPr lang="en-US" sz="1200" b="1" dirty="0"/>
          </a:p>
          <a:p>
            <a:pPr marL="285750" indent="-285750">
              <a:buFont typeface="Wingdings" panose="05000000000000000000" pitchFamily="2" charset="2"/>
              <a:buChar char="Ø"/>
            </a:pPr>
            <a:r>
              <a:rPr lang="en-US" sz="1200" b="1" dirty="0"/>
              <a:t>AMT_GOODS_PRICE-AMT_ANNUITY</a:t>
            </a:r>
          </a:p>
          <a:p>
            <a:pPr marL="285750" indent="-285750">
              <a:buFont typeface="Wingdings" panose="05000000000000000000" pitchFamily="2" charset="2"/>
              <a:buChar char="Ø"/>
            </a:pPr>
            <a:r>
              <a:rPr lang="en-US" sz="1200" b="1" dirty="0"/>
              <a:t>REGION_RATING_CLIENT_W_CITY-REG_CITY_NOT_WORK_CITY</a:t>
            </a:r>
          </a:p>
          <a:p>
            <a:pPr marL="285750" indent="-285750">
              <a:buFont typeface="Wingdings" panose="05000000000000000000" pitchFamily="2" charset="2"/>
              <a:buChar char="Ø"/>
            </a:pPr>
            <a:r>
              <a:rPr lang="fr-FR" sz="1200" b="1" dirty="0"/>
              <a:t>DEF_60_CNT_SOCIAL_CIRCLE-FLAG_DOCUMENT_7</a:t>
            </a:r>
            <a:endParaRPr lang="en-US" sz="1200" b="1" dirty="0"/>
          </a:p>
          <a:p>
            <a:pPr marL="285750" indent="-285750">
              <a:buFont typeface="Wingdings" panose="05000000000000000000" pitchFamily="2" charset="2"/>
              <a:buChar char="Ø"/>
            </a:pPr>
            <a:r>
              <a:rPr lang="en-US" sz="1200" b="1" dirty="0"/>
              <a:t>CNT_FAM_MEMBERS-AMT_INCOME_TOTAL</a:t>
            </a:r>
          </a:p>
          <a:p>
            <a:pPr marL="285750" indent="-285750">
              <a:buFont typeface="Wingdings" panose="05000000000000000000" pitchFamily="2" charset="2"/>
              <a:buChar char="Ø"/>
            </a:pPr>
            <a:r>
              <a:rPr lang="en-US" sz="1200" b="1" dirty="0"/>
              <a:t>LIVE_REGION_NOT_WORK_REGION-DEF_30_CNT_SOCIAL_CIRCLE</a:t>
            </a:r>
          </a:p>
          <a:p>
            <a:pPr marL="285750" indent="-285750">
              <a:buFont typeface="Wingdings" panose="05000000000000000000" pitchFamily="2" charset="2"/>
              <a:buChar char="Ø"/>
            </a:pPr>
            <a:r>
              <a:rPr lang="en-US" sz="1200" b="1" dirty="0"/>
              <a:t>LIVE_CITY_NOT_WORK_CITY-DAYS_LAST_PHONE_CHANGE</a:t>
            </a:r>
          </a:p>
          <a:p>
            <a:pPr marL="285750" indent="-285750">
              <a:buFont typeface="Wingdings" panose="05000000000000000000" pitchFamily="2" charset="2"/>
              <a:buChar char="Ø"/>
            </a:pPr>
            <a:r>
              <a:rPr lang="en-US" sz="1200" b="1" dirty="0"/>
              <a:t>AMT_ANNUITY-REGION_POPULATION_RELATIVE</a:t>
            </a:r>
          </a:p>
          <a:p>
            <a:pPr marL="285750" indent="-285750">
              <a:buFont typeface="Wingdings" panose="05000000000000000000" pitchFamily="2" charset="2"/>
              <a:buChar char="Ø"/>
            </a:pPr>
            <a:r>
              <a:rPr lang="en-US" sz="1200" b="1" dirty="0"/>
              <a:t>AMT_CREDIT-AMT_GOODS_PRICE</a:t>
            </a:r>
          </a:p>
        </p:txBody>
      </p:sp>
    </p:spTree>
    <p:extLst>
      <p:ext uri="{BB962C8B-B14F-4D97-AF65-F5344CB8AC3E}">
        <p14:creationId xmlns:p14="http://schemas.microsoft.com/office/powerpoint/2010/main" val="42719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ibbon: Curved and Tilted Down 2">
            <a:extLst>
              <a:ext uri="{FF2B5EF4-FFF2-40B4-BE49-F238E27FC236}">
                <a16:creationId xmlns:a16="http://schemas.microsoft.com/office/drawing/2014/main" id="{5A48BE60-9021-2686-A55C-B43D6EF4EDE8}"/>
              </a:ext>
            </a:extLst>
          </p:cNvPr>
          <p:cNvSpPr/>
          <p:nvPr/>
        </p:nvSpPr>
        <p:spPr>
          <a:xfrm>
            <a:off x="250167" y="103517"/>
            <a:ext cx="5193102" cy="595223"/>
          </a:xfrm>
          <a:prstGeom prst="ellipseRibbon">
            <a:avLst/>
          </a:prstGeom>
          <a:solidFill>
            <a:schemeClr val="accent2">
              <a:lumMod val="40000"/>
              <a:lumOff val="60000"/>
            </a:schemeClr>
          </a:solidFill>
          <a:ln>
            <a:solidFill>
              <a:schemeClr val="accent2"/>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KEY INSIGHTS</a:t>
            </a:r>
            <a:endParaRPr lang="en-US" sz="1100" b="1" dirty="0">
              <a:solidFill>
                <a:schemeClr val="tx1"/>
              </a:solidFill>
            </a:endParaRPr>
          </a:p>
        </p:txBody>
      </p:sp>
      <p:sp>
        <p:nvSpPr>
          <p:cNvPr id="7" name="TextBox 6">
            <a:extLst>
              <a:ext uri="{FF2B5EF4-FFF2-40B4-BE49-F238E27FC236}">
                <a16:creationId xmlns:a16="http://schemas.microsoft.com/office/drawing/2014/main" id="{01D957C9-6E32-87AF-B7A0-D542D6D1EB0D}"/>
              </a:ext>
            </a:extLst>
          </p:cNvPr>
          <p:cNvSpPr txBox="1"/>
          <p:nvPr/>
        </p:nvSpPr>
        <p:spPr>
          <a:xfrm>
            <a:off x="112144" y="1130060"/>
            <a:ext cx="5983856" cy="6986528"/>
          </a:xfrm>
          <a:prstGeom prst="rect">
            <a:avLst/>
          </a:prstGeom>
          <a:noFill/>
        </p:spPr>
        <p:txBody>
          <a:bodyPr wrap="square" rtlCol="0">
            <a:spAutoFit/>
          </a:bodyPr>
          <a:lstStyle/>
          <a:p>
            <a:pPr marL="342900" indent="-342900">
              <a:buFont typeface="+mj-lt"/>
              <a:buAutoNum type="arabicPeriod"/>
            </a:pPr>
            <a:r>
              <a:rPr lang="en-US" sz="1400" b="1" dirty="0"/>
              <a:t>NAME_TYPE_SUITE: </a:t>
            </a:r>
            <a:r>
              <a:rPr lang="en-US" sz="1400" dirty="0"/>
              <a:t>people who are </a:t>
            </a:r>
            <a:r>
              <a:rPr lang="en-US" sz="1400" b="1" dirty="0"/>
              <a:t>unaccompanied</a:t>
            </a:r>
            <a:r>
              <a:rPr lang="en-US" sz="1400" dirty="0"/>
              <a:t> default a lot.</a:t>
            </a:r>
          </a:p>
          <a:p>
            <a:pPr marL="342900" indent="-342900">
              <a:buFont typeface="+mj-lt"/>
              <a:buAutoNum type="arabicPeriod"/>
            </a:pPr>
            <a:endParaRPr lang="en-US" sz="1400" b="1" dirty="0"/>
          </a:p>
          <a:p>
            <a:pPr marL="342900" indent="-342900">
              <a:buFont typeface="+mj-lt"/>
              <a:buAutoNum type="arabicPeriod"/>
            </a:pPr>
            <a:r>
              <a:rPr lang="en-US" sz="1400" b="1" dirty="0"/>
              <a:t>CODE_GENDER: Females</a:t>
            </a:r>
            <a:r>
              <a:rPr lang="en-US" sz="1400" dirty="0"/>
              <a:t> default more than men.</a:t>
            </a:r>
          </a:p>
          <a:p>
            <a:pPr marL="342900" indent="-342900">
              <a:buFont typeface="+mj-lt"/>
              <a:buAutoNum type="arabicPeriod"/>
            </a:pPr>
            <a:endParaRPr lang="en-US" sz="1400" b="1" dirty="0"/>
          </a:p>
          <a:p>
            <a:pPr marL="342900" indent="-342900">
              <a:buFont typeface="+mj-lt"/>
              <a:buAutoNum type="arabicPeriod"/>
            </a:pPr>
            <a:r>
              <a:rPr lang="en-US" sz="1400" b="1" dirty="0"/>
              <a:t>NAME_INCOME_TYPE: </a:t>
            </a:r>
            <a:r>
              <a:rPr lang="en-US" sz="1400" dirty="0"/>
              <a:t>Most of the defaulters are </a:t>
            </a:r>
            <a:r>
              <a:rPr lang="en-US" sz="1400" b="1" dirty="0"/>
              <a:t>working</a:t>
            </a:r>
            <a:r>
              <a:rPr lang="en-US" sz="1400" dirty="0"/>
              <a:t> professionals.</a:t>
            </a:r>
          </a:p>
          <a:p>
            <a:pPr marL="342900" indent="-342900">
              <a:buFont typeface="+mj-lt"/>
              <a:buAutoNum type="arabicPeriod"/>
            </a:pPr>
            <a:endParaRPr lang="en-US" sz="1400" b="1" dirty="0"/>
          </a:p>
          <a:p>
            <a:pPr marL="342900" indent="-342900">
              <a:buFont typeface="+mj-lt"/>
              <a:buAutoNum type="arabicPeriod"/>
            </a:pPr>
            <a:r>
              <a:rPr lang="en-US" sz="1400" b="1" dirty="0"/>
              <a:t>NAME_EDUCATION_TYPE: </a:t>
            </a:r>
            <a:r>
              <a:rPr lang="en-US" sz="1400" dirty="0"/>
              <a:t>Most customers who default have a education till </a:t>
            </a:r>
            <a:r>
              <a:rPr lang="en-US" sz="1400" b="1" dirty="0"/>
              <a:t>secondary, secondary/special.</a:t>
            </a:r>
          </a:p>
          <a:p>
            <a:pPr marL="342900" indent="-342900">
              <a:buFont typeface="+mj-lt"/>
              <a:buAutoNum type="arabicPeriod"/>
            </a:pPr>
            <a:endParaRPr lang="en-US" sz="1400" b="1" dirty="0"/>
          </a:p>
          <a:p>
            <a:pPr marL="342900" indent="-342900">
              <a:buFont typeface="+mj-lt"/>
              <a:buAutoNum type="arabicPeriod"/>
            </a:pPr>
            <a:r>
              <a:rPr lang="en-US" sz="1400" b="1" dirty="0"/>
              <a:t>NAME_HOUSING_TYPE: </a:t>
            </a:r>
            <a:r>
              <a:rPr lang="en-US" sz="1400" dirty="0"/>
              <a:t>people living in </a:t>
            </a:r>
            <a:r>
              <a:rPr lang="en-US" sz="1400" b="1" dirty="0"/>
              <a:t>house/apartment </a:t>
            </a:r>
            <a:r>
              <a:rPr lang="en-US" sz="1400" dirty="0"/>
              <a:t>default a lot.</a:t>
            </a:r>
          </a:p>
          <a:p>
            <a:pPr marL="342900" indent="-342900">
              <a:buFont typeface="+mj-lt"/>
              <a:buAutoNum type="arabicPeriod"/>
            </a:pPr>
            <a:endParaRPr lang="en-US" sz="1400" b="1" dirty="0"/>
          </a:p>
          <a:p>
            <a:pPr marL="342900" indent="-342900">
              <a:buFont typeface="+mj-lt"/>
              <a:buAutoNum type="arabicPeriod"/>
            </a:pPr>
            <a:r>
              <a:rPr lang="en-US" sz="1400" b="1" dirty="0"/>
              <a:t>NAME_FAMILY_STATUS: Married</a:t>
            </a:r>
            <a:r>
              <a:rPr lang="en-US" sz="1400" dirty="0"/>
              <a:t> people default more.</a:t>
            </a:r>
          </a:p>
          <a:p>
            <a:pPr marL="342900" indent="-342900">
              <a:buFont typeface="+mj-lt"/>
              <a:buAutoNum type="arabicPeriod"/>
            </a:pPr>
            <a:endParaRPr lang="en-US" sz="1400" b="1" dirty="0"/>
          </a:p>
          <a:p>
            <a:pPr marL="342900" indent="-342900">
              <a:buFont typeface="+mj-lt"/>
              <a:buAutoNum type="arabicPeriod"/>
            </a:pPr>
            <a:r>
              <a:rPr lang="en-US" sz="1400" b="1" dirty="0"/>
              <a:t>OCCUPATION_TYPE: Laborers</a:t>
            </a:r>
            <a:r>
              <a:rPr lang="en-US" sz="1400" dirty="0"/>
              <a:t> are mostly the defaulters.</a:t>
            </a:r>
          </a:p>
          <a:p>
            <a:pPr marL="342900" indent="-342900">
              <a:buFont typeface="+mj-lt"/>
              <a:buAutoNum type="arabicPeriod"/>
            </a:pPr>
            <a:endParaRPr lang="en-US" sz="1400" b="1" dirty="0"/>
          </a:p>
          <a:p>
            <a:pPr marL="342900" indent="-342900">
              <a:buFont typeface="+mj-lt"/>
              <a:buAutoNum type="arabicPeriod"/>
            </a:pPr>
            <a:r>
              <a:rPr lang="en-US" sz="1400" b="1" dirty="0"/>
              <a:t>ORGANIZATION_TYPE: Business Entity Type 3 </a:t>
            </a:r>
            <a:r>
              <a:rPr lang="en-US" sz="1400" dirty="0"/>
              <a:t>is the type of organization with most defaulters.</a:t>
            </a:r>
          </a:p>
          <a:p>
            <a:pPr marL="342900" indent="-342900">
              <a:buFont typeface="+mj-lt"/>
              <a:buAutoNum type="arabicPeriod"/>
            </a:pPr>
            <a:endParaRPr lang="en-US" sz="1400" b="1" dirty="0"/>
          </a:p>
          <a:p>
            <a:pPr marL="342900" indent="-342900">
              <a:buFont typeface="+mj-lt"/>
              <a:buAutoNum type="arabicPeriod"/>
            </a:pPr>
            <a:r>
              <a:rPr lang="en-US" sz="1400" b="1" dirty="0"/>
              <a:t>AMT_INCOME_TOTAL: </a:t>
            </a:r>
            <a:r>
              <a:rPr lang="en-US" sz="1400" dirty="0"/>
              <a:t>Customers who default mostly earns between </a:t>
            </a:r>
            <a:r>
              <a:rPr lang="en-US" sz="1400" b="1" dirty="0"/>
              <a:t>100000-200000.</a:t>
            </a:r>
          </a:p>
          <a:p>
            <a:pPr marL="342900" indent="-342900">
              <a:buFont typeface="+mj-lt"/>
              <a:buAutoNum type="arabicPeriod"/>
            </a:pPr>
            <a:endParaRPr lang="en-US" sz="1400" b="1" dirty="0"/>
          </a:p>
          <a:p>
            <a:pPr marL="342900" indent="-342900">
              <a:buFont typeface="+mj-lt"/>
              <a:buAutoNum type="arabicPeriod"/>
            </a:pPr>
            <a:r>
              <a:rPr lang="en-US" sz="1400" b="1" dirty="0"/>
              <a:t>AMT_CREDIT: </a:t>
            </a:r>
            <a:r>
              <a:rPr lang="en-US" sz="1400" dirty="0"/>
              <a:t>Customers who gets approved credit limit between </a:t>
            </a:r>
            <a:r>
              <a:rPr lang="en-US" sz="1400" b="1" dirty="0"/>
              <a:t>200000-300000 </a:t>
            </a:r>
            <a:r>
              <a:rPr lang="en-US" sz="1400" dirty="0"/>
              <a:t>are more likely to default.</a:t>
            </a:r>
          </a:p>
          <a:p>
            <a:pPr marL="342900" indent="-342900">
              <a:buFont typeface="+mj-lt"/>
              <a:buAutoNum type="arabicPeriod"/>
            </a:pPr>
            <a:endParaRPr lang="en-US" sz="1400" dirty="0"/>
          </a:p>
          <a:p>
            <a:pPr marL="342900" indent="-342900">
              <a:buFont typeface="+mj-lt"/>
              <a:buAutoNum type="arabicPeriod"/>
            </a:pPr>
            <a:r>
              <a:rPr lang="en-US" sz="1400" b="1" dirty="0"/>
              <a:t>NAME_CONTRACT_TYPE:</a:t>
            </a:r>
            <a:r>
              <a:rPr lang="en-US" sz="1400" dirty="0"/>
              <a:t> </a:t>
            </a:r>
            <a:r>
              <a:rPr lang="en-US" sz="1400" b="1" dirty="0"/>
              <a:t>Cash loans </a:t>
            </a:r>
            <a:r>
              <a:rPr lang="en-US" sz="1400" dirty="0"/>
              <a:t>gets repaid more than revolving loans</a:t>
            </a:r>
          </a:p>
          <a:p>
            <a:pPr marL="342900" indent="-342900">
              <a:buFont typeface="+mj-lt"/>
              <a:buAutoNum type="arabicPeriod"/>
            </a:pPr>
            <a:endParaRPr lang="en-US" sz="1400" b="1" dirty="0"/>
          </a:p>
          <a:p>
            <a:pPr marL="342900" indent="-342900">
              <a:buFont typeface="+mj-lt"/>
              <a:buAutoNum type="arabicPeriod"/>
            </a:pPr>
            <a:endParaRPr lang="en-US" sz="1400" b="1" dirty="0"/>
          </a:p>
          <a:p>
            <a:pPr marL="342900" indent="-342900">
              <a:buFont typeface="+mj-lt"/>
              <a:buAutoNum type="arabicPeriod"/>
            </a:pPr>
            <a:endParaRPr lang="en-US" sz="1400" b="1" dirty="0"/>
          </a:p>
          <a:p>
            <a:pPr marL="342900" indent="-342900">
              <a:buFont typeface="+mj-lt"/>
              <a:buAutoNum type="arabicPeriod"/>
            </a:pPr>
            <a:endParaRPr lang="en-US" sz="1400" b="1" dirty="0"/>
          </a:p>
          <a:p>
            <a:pPr marL="342900" indent="-342900">
              <a:buFont typeface="+mj-lt"/>
              <a:buAutoNum type="arabicPeriod"/>
            </a:pPr>
            <a:endParaRPr lang="en-US" sz="1400" b="1" dirty="0"/>
          </a:p>
          <a:p>
            <a:pPr marL="342900" indent="-342900">
              <a:buFont typeface="+mj-lt"/>
              <a:buAutoNum type="arabicPeriod"/>
            </a:pPr>
            <a:endParaRPr lang="en-US" sz="1400" b="1" dirty="0"/>
          </a:p>
        </p:txBody>
      </p:sp>
      <p:sp>
        <p:nvSpPr>
          <p:cNvPr id="8" name="TextBox 7">
            <a:extLst>
              <a:ext uri="{FF2B5EF4-FFF2-40B4-BE49-F238E27FC236}">
                <a16:creationId xmlns:a16="http://schemas.microsoft.com/office/drawing/2014/main" id="{A9420BFE-7206-1FBA-8B52-1EA6E7098354}"/>
              </a:ext>
            </a:extLst>
          </p:cNvPr>
          <p:cNvSpPr txBox="1"/>
          <p:nvPr/>
        </p:nvSpPr>
        <p:spPr>
          <a:xfrm>
            <a:off x="6510070" y="1130060"/>
            <a:ext cx="5647426" cy="5139869"/>
          </a:xfrm>
          <a:prstGeom prst="rect">
            <a:avLst/>
          </a:prstGeom>
          <a:noFill/>
        </p:spPr>
        <p:txBody>
          <a:bodyPr wrap="square" rtlCol="0">
            <a:spAutoFit/>
          </a:bodyPr>
          <a:lstStyle/>
          <a:p>
            <a:pPr marL="342900" indent="-342900">
              <a:buFont typeface="+mj-lt"/>
              <a:buAutoNum type="arabicPeriod"/>
            </a:pPr>
            <a:r>
              <a:rPr lang="en-US" sz="1400" dirty="0"/>
              <a:t>Since, customers who has the income range between </a:t>
            </a:r>
            <a:r>
              <a:rPr lang="en-US" sz="1400" b="1" dirty="0"/>
              <a:t>100000-200000 </a:t>
            </a:r>
            <a:r>
              <a:rPr lang="en-US" sz="1400" dirty="0"/>
              <a:t>are more likely to default so, we can </a:t>
            </a:r>
            <a:r>
              <a:rPr lang="en-US" sz="1400" b="1" dirty="0"/>
              <a:t>decrease</a:t>
            </a:r>
            <a:r>
              <a:rPr lang="en-US" sz="1400" dirty="0"/>
              <a:t> the credit amount of loan taken by them to reduce risk. </a:t>
            </a:r>
          </a:p>
          <a:p>
            <a:pPr marL="342900" indent="-342900">
              <a:buFont typeface="+mj-lt"/>
              <a:buAutoNum type="arabicPeriod"/>
            </a:pPr>
            <a:endParaRPr lang="en-US" sz="1400" dirty="0"/>
          </a:p>
          <a:p>
            <a:pPr marL="342900" indent="-342900">
              <a:buFont typeface="+mj-lt"/>
              <a:buAutoNum type="arabicPeriod"/>
            </a:pPr>
            <a:r>
              <a:rPr lang="en-US" sz="1400" dirty="0"/>
              <a:t>Organizations  which are </a:t>
            </a:r>
            <a:r>
              <a:rPr lang="en-US" sz="1400" b="1" dirty="0"/>
              <a:t>business entity type 3 </a:t>
            </a:r>
            <a:r>
              <a:rPr lang="en-US" sz="1400" dirty="0"/>
              <a:t>are more likely to default, so, we can have </a:t>
            </a:r>
            <a:r>
              <a:rPr lang="en-US" sz="1400" b="1" dirty="0"/>
              <a:t>stricter</a:t>
            </a:r>
            <a:r>
              <a:rPr lang="en-US" sz="1400" dirty="0"/>
              <a:t> policies for them .</a:t>
            </a:r>
          </a:p>
          <a:p>
            <a:pPr marL="342900" indent="-342900">
              <a:buFont typeface="+mj-lt"/>
              <a:buAutoNum type="arabicPeriod"/>
            </a:pPr>
            <a:endParaRPr lang="en-US" sz="1400" dirty="0"/>
          </a:p>
          <a:p>
            <a:pPr marL="342900" indent="-342900">
              <a:buFont typeface="+mj-lt"/>
              <a:buAutoNum type="arabicPeriod"/>
            </a:pPr>
            <a:r>
              <a:rPr lang="en-US" sz="1400" dirty="0"/>
              <a:t>We see a increase in repayment with years of experience and age, so, we can </a:t>
            </a:r>
            <a:r>
              <a:rPr lang="en-US" sz="1400" b="1" dirty="0"/>
              <a:t>prioritize</a:t>
            </a:r>
            <a:r>
              <a:rPr lang="en-US" sz="1400" dirty="0"/>
              <a:t> senior citizens and experienced people.</a:t>
            </a:r>
          </a:p>
          <a:p>
            <a:pPr marL="342900" indent="-342900">
              <a:buFont typeface="+mj-lt"/>
              <a:buAutoNum type="arabicPeriod"/>
            </a:pPr>
            <a:endParaRPr lang="en-US" sz="1400" dirty="0"/>
          </a:p>
          <a:p>
            <a:pPr marL="342900" indent="-342900">
              <a:buFont typeface="+mj-lt"/>
              <a:buAutoNum type="arabicPeriod"/>
            </a:pPr>
            <a:r>
              <a:rPr lang="en-US" sz="1400" dirty="0"/>
              <a:t>Since customers who gets approved limit of </a:t>
            </a:r>
            <a:r>
              <a:rPr lang="en-US" sz="1400" b="1" dirty="0"/>
              <a:t>200000-300000</a:t>
            </a:r>
            <a:r>
              <a:rPr lang="en-US" sz="1400" dirty="0"/>
              <a:t> are more likely to default, we can </a:t>
            </a:r>
            <a:r>
              <a:rPr lang="en-US" sz="1400" b="1" dirty="0"/>
              <a:t>increase</a:t>
            </a:r>
            <a:r>
              <a:rPr lang="en-US" sz="1400" dirty="0"/>
              <a:t> the rate of interest on such loans .</a:t>
            </a:r>
          </a:p>
          <a:p>
            <a:pPr marL="342900" indent="-342900">
              <a:buFont typeface="+mj-lt"/>
              <a:buAutoNum type="arabicPeriod"/>
            </a:pPr>
            <a:endParaRPr lang="en-US" sz="1400" dirty="0"/>
          </a:p>
          <a:p>
            <a:pPr marL="342900" indent="-342900">
              <a:buFont typeface="+mj-lt"/>
              <a:buAutoNum type="arabicPeriod"/>
            </a:pPr>
            <a:endParaRPr lang="en-US" sz="1400" dirty="0"/>
          </a:p>
          <a:p>
            <a:pPr marL="342900" indent="-342900">
              <a:buFont typeface="+mj-lt"/>
              <a:buAutoNum type="arabicPeriod"/>
            </a:pPr>
            <a:r>
              <a:rPr lang="en-US" sz="1400" dirty="0"/>
              <a:t>Strategies should be made to offer more </a:t>
            </a:r>
            <a:r>
              <a:rPr lang="en-US" sz="1400" b="1" dirty="0"/>
              <a:t>cash loans </a:t>
            </a:r>
            <a:r>
              <a:rPr lang="en-US" sz="1400" dirty="0"/>
              <a:t>rather than revolving loans as there are higher chances of them getting repaid.</a:t>
            </a:r>
          </a:p>
          <a:p>
            <a:pPr marL="342900" indent="-342900">
              <a:buFont typeface="+mj-lt"/>
              <a:buAutoNum type="arabicPeriod"/>
            </a:pPr>
            <a:endParaRPr lang="en-US" sz="1400" b="1" dirty="0"/>
          </a:p>
          <a:p>
            <a:pPr marL="342900" indent="-342900">
              <a:buFont typeface="+mj-lt"/>
              <a:buAutoNum type="arabicPeriod"/>
            </a:pPr>
            <a:endParaRPr lang="en-US" b="1" dirty="0"/>
          </a:p>
          <a:p>
            <a:pPr marL="342900" indent="-342900">
              <a:buFont typeface="+mj-lt"/>
              <a:buAutoNum type="arabicPeriod"/>
            </a:pPr>
            <a:endParaRPr lang="en-US" b="1" dirty="0"/>
          </a:p>
          <a:p>
            <a:pPr marL="342900" indent="-342900">
              <a:buFont typeface="+mj-lt"/>
              <a:buAutoNum type="arabicPeriod"/>
            </a:pPr>
            <a:endParaRPr lang="en-US" b="1" dirty="0"/>
          </a:p>
          <a:p>
            <a:pPr marL="342900" indent="-342900">
              <a:buFont typeface="+mj-lt"/>
              <a:buAutoNum type="arabicPeriod"/>
            </a:pPr>
            <a:endParaRPr lang="en-US" b="1" dirty="0"/>
          </a:p>
          <a:p>
            <a:pPr marL="342900" indent="-342900">
              <a:buFont typeface="+mj-lt"/>
              <a:buAutoNum type="arabicPeriod"/>
            </a:pPr>
            <a:endParaRPr lang="en-US" b="1" dirty="0"/>
          </a:p>
        </p:txBody>
      </p:sp>
      <p:sp>
        <p:nvSpPr>
          <p:cNvPr id="10" name="Thought Bubble: Cloud 9">
            <a:extLst>
              <a:ext uri="{FF2B5EF4-FFF2-40B4-BE49-F238E27FC236}">
                <a16:creationId xmlns:a16="http://schemas.microsoft.com/office/drawing/2014/main" id="{9A5057D3-3390-2428-21C1-24CEDB6B313E}"/>
              </a:ext>
            </a:extLst>
          </p:cNvPr>
          <p:cNvSpPr/>
          <p:nvPr/>
        </p:nvSpPr>
        <p:spPr>
          <a:xfrm>
            <a:off x="6032743" y="103517"/>
            <a:ext cx="6124753" cy="595223"/>
          </a:xfrm>
          <a:prstGeom prst="cloudCallout">
            <a:avLst/>
          </a:prstGeom>
          <a:solidFill>
            <a:schemeClr val="accent2">
              <a:lumMod val="40000"/>
              <a:lumOff val="60000"/>
            </a:schemeClr>
          </a:solidFill>
          <a:ln>
            <a:solidFill>
              <a:schemeClr val="accent2"/>
            </a:solidFill>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SUGGESTIONS</a:t>
            </a:r>
          </a:p>
        </p:txBody>
      </p:sp>
    </p:spTree>
    <p:extLst>
      <p:ext uri="{BB962C8B-B14F-4D97-AF65-F5344CB8AC3E}">
        <p14:creationId xmlns:p14="http://schemas.microsoft.com/office/powerpoint/2010/main" val="2314440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E1E07-AE0F-BCBE-77ED-663D5F745F84}"/>
              </a:ext>
            </a:extLst>
          </p:cNvPr>
          <p:cNvSpPr txBox="1"/>
          <p:nvPr/>
        </p:nvSpPr>
        <p:spPr>
          <a:xfrm>
            <a:off x="86264" y="112143"/>
            <a:ext cx="2286000" cy="584775"/>
          </a:xfrm>
          <a:prstGeom prst="rect">
            <a:avLst/>
          </a:prstGeom>
          <a:noFill/>
        </p:spPr>
        <p:txBody>
          <a:bodyPr wrap="square" rtlCol="0">
            <a:spAutoFit/>
          </a:bodyPr>
          <a:lstStyle/>
          <a:p>
            <a:r>
              <a:rPr lang="en-US" sz="3200" b="1" dirty="0"/>
              <a:t>Result :</a:t>
            </a:r>
          </a:p>
        </p:txBody>
      </p:sp>
      <p:sp>
        <p:nvSpPr>
          <p:cNvPr id="3" name="TextBox 2">
            <a:extLst>
              <a:ext uri="{FF2B5EF4-FFF2-40B4-BE49-F238E27FC236}">
                <a16:creationId xmlns:a16="http://schemas.microsoft.com/office/drawing/2014/main" id="{B08B9C73-6876-3553-AFF8-BD5F564A61EC}"/>
              </a:ext>
            </a:extLst>
          </p:cNvPr>
          <p:cNvSpPr txBox="1"/>
          <p:nvPr/>
        </p:nvSpPr>
        <p:spPr>
          <a:xfrm>
            <a:off x="189781" y="1682151"/>
            <a:ext cx="11266098" cy="3108543"/>
          </a:xfrm>
          <a:prstGeom prst="rect">
            <a:avLst/>
          </a:prstGeom>
          <a:noFill/>
        </p:spPr>
        <p:txBody>
          <a:bodyPr wrap="square" rtlCol="0">
            <a:spAutoFit/>
          </a:bodyPr>
          <a:lstStyle/>
          <a:p>
            <a:r>
              <a:rPr lang="en-US" sz="2800" dirty="0"/>
              <a:t>While completing the project, I learned how to work with huge datasets. It helped me understand how to merge two datasets and analyze it. The project required extensive use of EXCEL, its formulas and functions, also, discovered how to use  add-ins like Data Analysis. In the dataset provided, there were huge amount of missing data, null values, outliers and the project helped me to understand how to deal with  them and impute the missing values. </a:t>
            </a:r>
          </a:p>
        </p:txBody>
      </p:sp>
    </p:spTree>
    <p:extLst>
      <p:ext uri="{BB962C8B-B14F-4D97-AF65-F5344CB8AC3E}">
        <p14:creationId xmlns:p14="http://schemas.microsoft.com/office/powerpoint/2010/main" val="1284120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F2660-F5CB-5FBC-9953-592EF7423728}"/>
              </a:ext>
            </a:extLst>
          </p:cNvPr>
          <p:cNvSpPr txBox="1"/>
          <p:nvPr/>
        </p:nvSpPr>
        <p:spPr>
          <a:xfrm>
            <a:off x="2661920" y="2413337"/>
            <a:ext cx="5629503" cy="1015663"/>
          </a:xfrm>
          <a:prstGeom prst="rect">
            <a:avLst/>
          </a:prstGeom>
          <a:noFill/>
        </p:spPr>
        <p:txBody>
          <a:bodyPr wrap="square" rtlCol="0">
            <a:spAutoFit/>
          </a:bodyPr>
          <a:lstStyle/>
          <a:p>
            <a:r>
              <a:rPr lang="en-US" sz="6000" b="1" dirty="0">
                <a:ln w="9525">
                  <a:solidFill>
                    <a:schemeClr val="bg1"/>
                  </a:solidFill>
                  <a:prstDash val="solid"/>
                </a:ln>
                <a:effectLst>
                  <a:outerShdw blurRad="60007" dist="200025" dir="15000000" sy="30000" kx="-1800000" algn="bl" rotWithShape="0">
                    <a:prstClr val="black">
                      <a:alpha val="32000"/>
                    </a:prstClr>
                  </a:outerShdw>
                </a:effectLst>
                <a:latin typeface="Jokerman" panose="04090605060D06020702" pitchFamily="82" charset="0"/>
              </a:rPr>
              <a:t>Thank you..!!</a:t>
            </a:r>
          </a:p>
        </p:txBody>
      </p:sp>
      <p:sp>
        <p:nvSpPr>
          <p:cNvPr id="4" name="Smiley Face 3">
            <a:extLst>
              <a:ext uri="{FF2B5EF4-FFF2-40B4-BE49-F238E27FC236}">
                <a16:creationId xmlns:a16="http://schemas.microsoft.com/office/drawing/2014/main" id="{2484438D-5F7E-24C2-5A0C-1F4E906EAE33}"/>
              </a:ext>
            </a:extLst>
          </p:cNvPr>
          <p:cNvSpPr/>
          <p:nvPr/>
        </p:nvSpPr>
        <p:spPr>
          <a:xfrm>
            <a:off x="8462513" y="2096219"/>
            <a:ext cx="1328468" cy="1212011"/>
          </a:xfrm>
          <a:prstGeom prst="smileyFace">
            <a:avLst>
              <a:gd name="adj" fmla="val 4653"/>
            </a:avLst>
          </a:prstGeom>
          <a:solidFill>
            <a:schemeClr val="accent2">
              <a:lumMod val="60000"/>
              <a:lumOff val="40000"/>
            </a:schemeClr>
          </a:solidFill>
          <a:ln w="19050" cmpd="sng">
            <a:prstDash val="solid"/>
            <a:extLst>
              <a:ext uri="{C807C97D-BFC1-408E-A445-0C87EB9F89A2}">
                <ask:lineSketchStyleProps xmlns:ask="http://schemas.microsoft.com/office/drawing/2018/sketchyshapes" sd="1219033472">
                  <a:custGeom>
                    <a:avLst/>
                    <a:gdLst>
                      <a:gd name="connsiteX0" fmla="*/ 0 w 1328468"/>
                      <a:gd name="connsiteY0" fmla="*/ 606006 h 1212011"/>
                      <a:gd name="connsiteX1" fmla="*/ 664234 w 1328468"/>
                      <a:gd name="connsiteY1" fmla="*/ 0 h 1212011"/>
                      <a:gd name="connsiteX2" fmla="*/ 1328468 w 1328468"/>
                      <a:gd name="connsiteY2" fmla="*/ 606006 h 1212011"/>
                      <a:gd name="connsiteX3" fmla="*/ 664234 w 1328468"/>
                      <a:gd name="connsiteY3" fmla="*/ 1212012 h 1212011"/>
                      <a:gd name="connsiteX4" fmla="*/ 0 w 1328468"/>
                      <a:gd name="connsiteY4" fmla="*/ 606006 h 1212011"/>
                      <a:gd name="connsiteX0" fmla="*/ 382242 w 1328468"/>
                      <a:gd name="connsiteY0" fmla="*/ 424765 h 1212011"/>
                      <a:gd name="connsiteX1" fmla="*/ 451433 w 1328468"/>
                      <a:gd name="connsiteY1" fmla="*/ 361639 h 1212011"/>
                      <a:gd name="connsiteX2" fmla="*/ 520624 w 1328468"/>
                      <a:gd name="connsiteY2" fmla="*/ 424765 h 1212011"/>
                      <a:gd name="connsiteX3" fmla="*/ 451433 w 1328468"/>
                      <a:gd name="connsiteY3" fmla="*/ 487891 h 1212011"/>
                      <a:gd name="connsiteX4" fmla="*/ 382242 w 1328468"/>
                      <a:gd name="connsiteY4" fmla="*/ 424765 h 1212011"/>
                      <a:gd name="connsiteX5" fmla="*/ 807844 w 1328468"/>
                      <a:gd name="connsiteY5" fmla="*/ 424765 h 1212011"/>
                      <a:gd name="connsiteX6" fmla="*/ 877035 w 1328468"/>
                      <a:gd name="connsiteY6" fmla="*/ 361639 h 1212011"/>
                      <a:gd name="connsiteX7" fmla="*/ 946226 w 1328468"/>
                      <a:gd name="connsiteY7" fmla="*/ 424765 h 1212011"/>
                      <a:gd name="connsiteX8" fmla="*/ 877035 w 1328468"/>
                      <a:gd name="connsiteY8" fmla="*/ 487891 h 1212011"/>
                      <a:gd name="connsiteX9" fmla="*/ 807844 w 1328468"/>
                      <a:gd name="connsiteY9" fmla="*/ 424765 h 1212011"/>
                      <a:gd name="connsiteX0" fmla="*/ 304215 w 1328468"/>
                      <a:gd name="connsiteY0" fmla="*/ 870289 h 1212011"/>
                      <a:gd name="connsiteX1" fmla="*/ 1023412 w 1328468"/>
                      <a:gd name="connsiteY1" fmla="*/ 870289 h 1212011"/>
                      <a:gd name="connsiteX0" fmla="*/ 0 w 1328468"/>
                      <a:gd name="connsiteY0" fmla="*/ 606006 h 1212011"/>
                      <a:gd name="connsiteX1" fmla="*/ 664234 w 1328468"/>
                      <a:gd name="connsiteY1" fmla="*/ 0 h 1212011"/>
                      <a:gd name="connsiteX2" fmla="*/ 1328468 w 1328468"/>
                      <a:gd name="connsiteY2" fmla="*/ 606006 h 1212011"/>
                      <a:gd name="connsiteX3" fmla="*/ 664234 w 1328468"/>
                      <a:gd name="connsiteY3" fmla="*/ 1212012 h 1212011"/>
                      <a:gd name="connsiteX4" fmla="*/ 0 w 1328468"/>
                      <a:gd name="connsiteY4" fmla="*/ 606006 h 121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468" h="1212011" stroke="0" extrusionOk="0">
                        <a:moveTo>
                          <a:pt x="0" y="606006"/>
                        </a:moveTo>
                        <a:cubicBezTo>
                          <a:pt x="-6692" y="267190"/>
                          <a:pt x="290074" y="2745"/>
                          <a:pt x="664234" y="0"/>
                        </a:cubicBezTo>
                        <a:cubicBezTo>
                          <a:pt x="1102558" y="15048"/>
                          <a:pt x="1299228" y="272248"/>
                          <a:pt x="1328468" y="606006"/>
                        </a:cubicBezTo>
                        <a:cubicBezTo>
                          <a:pt x="1312358" y="956426"/>
                          <a:pt x="1015235" y="1299590"/>
                          <a:pt x="664234" y="1212012"/>
                        </a:cubicBezTo>
                        <a:cubicBezTo>
                          <a:pt x="224488" y="1172127"/>
                          <a:pt x="51354" y="965232"/>
                          <a:pt x="0" y="606006"/>
                        </a:cubicBezTo>
                        <a:close/>
                      </a:path>
                      <a:path w="1328468" h="1212011" fill="none" extrusionOk="0">
                        <a:moveTo>
                          <a:pt x="382242" y="424765"/>
                        </a:moveTo>
                        <a:cubicBezTo>
                          <a:pt x="380579" y="390174"/>
                          <a:pt x="407203" y="357487"/>
                          <a:pt x="451433" y="361639"/>
                        </a:cubicBezTo>
                        <a:cubicBezTo>
                          <a:pt x="479799" y="360940"/>
                          <a:pt x="518251" y="385064"/>
                          <a:pt x="520624" y="424765"/>
                        </a:cubicBezTo>
                        <a:cubicBezTo>
                          <a:pt x="520820" y="456972"/>
                          <a:pt x="480057" y="493490"/>
                          <a:pt x="451433" y="487891"/>
                        </a:cubicBezTo>
                        <a:cubicBezTo>
                          <a:pt x="408651" y="496061"/>
                          <a:pt x="390374" y="465672"/>
                          <a:pt x="382242" y="424765"/>
                        </a:cubicBezTo>
                        <a:moveTo>
                          <a:pt x="807844" y="424765"/>
                        </a:moveTo>
                        <a:cubicBezTo>
                          <a:pt x="807611" y="395438"/>
                          <a:pt x="841327" y="360153"/>
                          <a:pt x="877035" y="361639"/>
                        </a:cubicBezTo>
                        <a:cubicBezTo>
                          <a:pt x="911529" y="367543"/>
                          <a:pt x="939540" y="390257"/>
                          <a:pt x="946226" y="424765"/>
                        </a:cubicBezTo>
                        <a:cubicBezTo>
                          <a:pt x="948841" y="464807"/>
                          <a:pt x="913499" y="488813"/>
                          <a:pt x="877035" y="487891"/>
                        </a:cubicBezTo>
                        <a:cubicBezTo>
                          <a:pt x="840526" y="478145"/>
                          <a:pt x="804410" y="459435"/>
                          <a:pt x="807844" y="424765"/>
                        </a:cubicBezTo>
                      </a:path>
                      <a:path w="1328468" h="1212011" fill="none" extrusionOk="0">
                        <a:moveTo>
                          <a:pt x="304215" y="870289"/>
                        </a:moveTo>
                        <a:cubicBezTo>
                          <a:pt x="538186" y="1032804"/>
                          <a:pt x="759688" y="988470"/>
                          <a:pt x="1023412" y="870289"/>
                        </a:cubicBezTo>
                      </a:path>
                      <a:path w="1328468" h="1212011" fill="none" extrusionOk="0">
                        <a:moveTo>
                          <a:pt x="0" y="606006"/>
                        </a:moveTo>
                        <a:cubicBezTo>
                          <a:pt x="-52836" y="251063"/>
                          <a:pt x="372386" y="-73747"/>
                          <a:pt x="664234" y="0"/>
                        </a:cubicBezTo>
                        <a:cubicBezTo>
                          <a:pt x="979063" y="29167"/>
                          <a:pt x="1354865" y="342840"/>
                          <a:pt x="1328468" y="606006"/>
                        </a:cubicBezTo>
                        <a:cubicBezTo>
                          <a:pt x="1372026" y="932050"/>
                          <a:pt x="1027950" y="1223725"/>
                          <a:pt x="664234" y="1212012"/>
                        </a:cubicBezTo>
                        <a:cubicBezTo>
                          <a:pt x="305260" y="1214270"/>
                          <a:pt x="-29000" y="846147"/>
                          <a:pt x="0" y="606006"/>
                        </a:cubicBezTo>
                        <a:close/>
                      </a:path>
                      <a:path w="1328468" h="1212011" fill="darkenLess" stroke="0" extrusionOk="0">
                        <a:moveTo>
                          <a:pt x="382242" y="424765"/>
                        </a:moveTo>
                        <a:cubicBezTo>
                          <a:pt x="385881" y="390333"/>
                          <a:pt x="416911" y="354044"/>
                          <a:pt x="451433" y="361639"/>
                        </a:cubicBezTo>
                        <a:cubicBezTo>
                          <a:pt x="483580" y="360710"/>
                          <a:pt x="517066" y="393251"/>
                          <a:pt x="520624" y="424765"/>
                        </a:cubicBezTo>
                        <a:cubicBezTo>
                          <a:pt x="520414" y="457630"/>
                          <a:pt x="488996" y="488794"/>
                          <a:pt x="451433" y="487891"/>
                        </a:cubicBezTo>
                        <a:cubicBezTo>
                          <a:pt x="422213" y="492925"/>
                          <a:pt x="392198" y="462023"/>
                          <a:pt x="382242" y="424765"/>
                        </a:cubicBezTo>
                        <a:moveTo>
                          <a:pt x="807844" y="424765"/>
                        </a:moveTo>
                        <a:cubicBezTo>
                          <a:pt x="799291" y="388518"/>
                          <a:pt x="842489" y="364638"/>
                          <a:pt x="877035" y="361639"/>
                        </a:cubicBezTo>
                        <a:cubicBezTo>
                          <a:pt x="920222" y="369044"/>
                          <a:pt x="947060" y="398539"/>
                          <a:pt x="946226" y="424765"/>
                        </a:cubicBezTo>
                        <a:cubicBezTo>
                          <a:pt x="949769" y="465086"/>
                          <a:pt x="915786" y="488550"/>
                          <a:pt x="877035" y="487891"/>
                        </a:cubicBezTo>
                        <a:cubicBezTo>
                          <a:pt x="845233" y="482277"/>
                          <a:pt x="809178" y="453353"/>
                          <a:pt x="807844" y="424765"/>
                        </a:cubicBezTo>
                      </a:path>
                      <a:path w="1328468" h="1212011" fill="none" stroke="0" extrusionOk="0">
                        <a:moveTo>
                          <a:pt x="304215" y="870289"/>
                        </a:moveTo>
                        <a:cubicBezTo>
                          <a:pt x="574549" y="1046779"/>
                          <a:pt x="781446" y="1028267"/>
                          <a:pt x="1023412" y="870289"/>
                        </a:cubicBezTo>
                      </a:path>
                      <a:path w="1328468" h="1212011" fill="none" stroke="0" extrusionOk="0">
                        <a:moveTo>
                          <a:pt x="0" y="606006"/>
                        </a:moveTo>
                        <a:cubicBezTo>
                          <a:pt x="7841" y="273775"/>
                          <a:pt x="292231" y="-107011"/>
                          <a:pt x="664234" y="0"/>
                        </a:cubicBezTo>
                        <a:cubicBezTo>
                          <a:pt x="1083348" y="32929"/>
                          <a:pt x="1268312" y="284519"/>
                          <a:pt x="1328468" y="606006"/>
                        </a:cubicBezTo>
                        <a:cubicBezTo>
                          <a:pt x="1314832" y="983207"/>
                          <a:pt x="1022743" y="1185756"/>
                          <a:pt x="664234" y="1212012"/>
                        </a:cubicBezTo>
                        <a:cubicBezTo>
                          <a:pt x="376371" y="1152685"/>
                          <a:pt x="35514" y="879035"/>
                          <a:pt x="0" y="606006"/>
                        </a:cubicBezTo>
                        <a:close/>
                      </a:path>
                    </a:pathLst>
                  </a:custGeom>
                  <ask:type>
                    <ask:lineSketchNone/>
                  </ask:type>
                </ask:lineSketchStyleProps>
              </a:ext>
            </a:extLst>
          </a:ln>
          <a:effectLst>
            <a:outerShdw blurRad="76200" dir="18900000" sy="23000" kx="-12000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263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C518-2AEA-7001-D29D-0C5C051D2841}"/>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AC51074F-012D-F68C-A38B-7D8E8D498FF9}"/>
              </a:ext>
            </a:extLst>
          </p:cNvPr>
          <p:cNvSpPr txBox="1"/>
          <p:nvPr/>
        </p:nvSpPr>
        <p:spPr>
          <a:xfrm>
            <a:off x="0" y="0"/>
            <a:ext cx="3019245" cy="584775"/>
          </a:xfrm>
          <a:prstGeom prst="rect">
            <a:avLst/>
          </a:prstGeom>
          <a:noFill/>
        </p:spPr>
        <p:txBody>
          <a:bodyPr wrap="square" rtlCol="0">
            <a:spAutoFit/>
          </a:bodyPr>
          <a:lstStyle/>
          <a:p>
            <a:r>
              <a:rPr lang="en-US" sz="3200" b="1" u="sng" dirty="0"/>
              <a:t>APPROACH</a:t>
            </a:r>
          </a:p>
        </p:txBody>
      </p:sp>
      <p:sp>
        <p:nvSpPr>
          <p:cNvPr id="5" name="TextBox 4">
            <a:extLst>
              <a:ext uri="{FF2B5EF4-FFF2-40B4-BE49-F238E27FC236}">
                <a16:creationId xmlns:a16="http://schemas.microsoft.com/office/drawing/2014/main" id="{3F5E3EB6-EDAE-0CA2-54B4-D7116433E103}"/>
              </a:ext>
            </a:extLst>
          </p:cNvPr>
          <p:cNvSpPr txBox="1"/>
          <p:nvPr/>
        </p:nvSpPr>
        <p:spPr>
          <a:xfrm>
            <a:off x="3683479" y="862642"/>
            <a:ext cx="2484406" cy="954107"/>
          </a:xfrm>
          <a:prstGeom prst="rect">
            <a:avLst/>
          </a:prstGeom>
          <a:solidFill>
            <a:schemeClr val="accent2">
              <a:lumMod val="60000"/>
              <a:lumOff val="40000"/>
            </a:schemeClr>
          </a:solidFill>
        </p:spPr>
        <p:txBody>
          <a:bodyPr wrap="square" rtlCol="0">
            <a:spAutoFit/>
          </a:bodyPr>
          <a:lstStyle/>
          <a:p>
            <a:r>
              <a:rPr lang="en-US" sz="2800" b="1" dirty="0"/>
              <a:t>Understanding the Data</a:t>
            </a:r>
          </a:p>
        </p:txBody>
      </p:sp>
      <p:cxnSp>
        <p:nvCxnSpPr>
          <p:cNvPr id="7" name="Straight Arrow Connector 6">
            <a:extLst>
              <a:ext uri="{FF2B5EF4-FFF2-40B4-BE49-F238E27FC236}">
                <a16:creationId xmlns:a16="http://schemas.microsoft.com/office/drawing/2014/main" id="{1D9C482D-AFD4-7BA0-5089-3CE44BE7038F}"/>
              </a:ext>
            </a:extLst>
          </p:cNvPr>
          <p:cNvCxnSpPr>
            <a:cxnSpLocks/>
          </p:cNvCxnSpPr>
          <p:nvPr/>
        </p:nvCxnSpPr>
        <p:spPr>
          <a:xfrm flipV="1">
            <a:off x="6167885" y="887025"/>
            <a:ext cx="1117121" cy="65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0417AE95-CEA2-C4A9-59D1-24C58696B759}"/>
              </a:ext>
            </a:extLst>
          </p:cNvPr>
          <p:cNvCxnSpPr>
            <a:cxnSpLocks/>
            <a:stCxn id="5" idx="3"/>
            <a:endCxn id="12" idx="1"/>
          </p:cNvCxnSpPr>
          <p:nvPr/>
        </p:nvCxnSpPr>
        <p:spPr>
          <a:xfrm flipV="1">
            <a:off x="6167885" y="1317770"/>
            <a:ext cx="1117121" cy="21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CBA5BAC4-D85D-F404-A778-A8F5A5ECFBE6}"/>
              </a:ext>
            </a:extLst>
          </p:cNvPr>
          <p:cNvCxnSpPr>
            <a:cxnSpLocks/>
            <a:endCxn id="13" idx="1"/>
          </p:cNvCxnSpPr>
          <p:nvPr/>
        </p:nvCxnSpPr>
        <p:spPr>
          <a:xfrm>
            <a:off x="6167885" y="1774395"/>
            <a:ext cx="11171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E6225422-183C-DCFE-B2B9-DEA258692DD6}"/>
              </a:ext>
            </a:extLst>
          </p:cNvPr>
          <p:cNvSpPr/>
          <p:nvPr/>
        </p:nvSpPr>
        <p:spPr>
          <a:xfrm>
            <a:off x="7285006" y="678495"/>
            <a:ext cx="2717321" cy="36530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previous_application.csv</a:t>
            </a:r>
          </a:p>
        </p:txBody>
      </p:sp>
      <p:sp>
        <p:nvSpPr>
          <p:cNvPr id="12" name="Rectangle: Rounded Corners 11">
            <a:extLst>
              <a:ext uri="{FF2B5EF4-FFF2-40B4-BE49-F238E27FC236}">
                <a16:creationId xmlns:a16="http://schemas.microsoft.com/office/drawing/2014/main" id="{394F7F93-4C55-E80F-A37A-BF879360F65C}"/>
              </a:ext>
            </a:extLst>
          </p:cNvPr>
          <p:cNvSpPr/>
          <p:nvPr/>
        </p:nvSpPr>
        <p:spPr>
          <a:xfrm>
            <a:off x="7285006" y="1135120"/>
            <a:ext cx="2311880" cy="36530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application_data.csv</a:t>
            </a:r>
          </a:p>
        </p:txBody>
      </p:sp>
      <p:sp>
        <p:nvSpPr>
          <p:cNvPr id="13" name="Rectangle: Rounded Corners 12">
            <a:extLst>
              <a:ext uri="{FF2B5EF4-FFF2-40B4-BE49-F238E27FC236}">
                <a16:creationId xmlns:a16="http://schemas.microsoft.com/office/drawing/2014/main" id="{96D4053E-9A6B-039C-68F3-CFBC9F9AE15C}"/>
              </a:ext>
            </a:extLst>
          </p:cNvPr>
          <p:cNvSpPr/>
          <p:nvPr/>
        </p:nvSpPr>
        <p:spPr>
          <a:xfrm>
            <a:off x="7285006" y="1591745"/>
            <a:ext cx="2717320" cy="365300"/>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95000"/>
                    <a:lumOff val="5000"/>
                  </a:schemeClr>
                </a:solidFill>
              </a:rPr>
              <a:t>columns_description.csv</a:t>
            </a:r>
          </a:p>
        </p:txBody>
      </p:sp>
      <p:sp>
        <p:nvSpPr>
          <p:cNvPr id="27" name="Rectangle: Rounded Corners 26">
            <a:extLst>
              <a:ext uri="{FF2B5EF4-FFF2-40B4-BE49-F238E27FC236}">
                <a16:creationId xmlns:a16="http://schemas.microsoft.com/office/drawing/2014/main" id="{DECC328F-232A-B8B8-19B4-129B2D2E174D}"/>
              </a:ext>
            </a:extLst>
          </p:cNvPr>
          <p:cNvSpPr/>
          <p:nvPr/>
        </p:nvSpPr>
        <p:spPr>
          <a:xfrm>
            <a:off x="9273396" y="2213424"/>
            <a:ext cx="2234243" cy="1121834"/>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a:p>
            <a:pPr algn="ctr"/>
            <a:r>
              <a:rPr lang="en-US" b="1" dirty="0">
                <a:solidFill>
                  <a:schemeClr val="tx1">
                    <a:lumMod val="95000"/>
                    <a:lumOff val="5000"/>
                  </a:schemeClr>
                </a:solidFill>
              </a:rPr>
              <a:t>Information about previous loan application</a:t>
            </a:r>
          </a:p>
          <a:p>
            <a:pPr algn="ctr"/>
            <a:endParaRPr lang="en-US" dirty="0"/>
          </a:p>
        </p:txBody>
      </p:sp>
      <p:sp>
        <p:nvSpPr>
          <p:cNvPr id="28" name="Rectangle: Rounded Corners 27">
            <a:extLst>
              <a:ext uri="{FF2B5EF4-FFF2-40B4-BE49-F238E27FC236}">
                <a16:creationId xmlns:a16="http://schemas.microsoft.com/office/drawing/2014/main" id="{8A83F7BD-8171-D153-7C09-D5EFA4FB07B0}"/>
              </a:ext>
            </a:extLst>
          </p:cNvPr>
          <p:cNvSpPr/>
          <p:nvPr/>
        </p:nvSpPr>
        <p:spPr>
          <a:xfrm>
            <a:off x="9273397" y="3517908"/>
            <a:ext cx="2234242" cy="101475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a:p>
            <a:pPr algn="ctr"/>
            <a:r>
              <a:rPr lang="en-US" b="1" dirty="0">
                <a:solidFill>
                  <a:schemeClr val="tx1">
                    <a:lumMod val="95000"/>
                    <a:lumOff val="5000"/>
                  </a:schemeClr>
                </a:solidFill>
              </a:rPr>
              <a:t>details about current loan application</a:t>
            </a:r>
          </a:p>
          <a:p>
            <a:pPr algn="ctr"/>
            <a:endParaRPr lang="en-US" dirty="0"/>
          </a:p>
        </p:txBody>
      </p:sp>
      <p:sp>
        <p:nvSpPr>
          <p:cNvPr id="29" name="Rectangle: Rounded Corners 28">
            <a:extLst>
              <a:ext uri="{FF2B5EF4-FFF2-40B4-BE49-F238E27FC236}">
                <a16:creationId xmlns:a16="http://schemas.microsoft.com/office/drawing/2014/main" id="{97985289-A076-AB8F-80E9-5E5F51749C62}"/>
              </a:ext>
            </a:extLst>
          </p:cNvPr>
          <p:cNvSpPr/>
          <p:nvPr/>
        </p:nvSpPr>
        <p:spPr>
          <a:xfrm>
            <a:off x="9273397" y="4755918"/>
            <a:ext cx="2234242" cy="920265"/>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95000"/>
                  <a:lumOff val="5000"/>
                </a:schemeClr>
              </a:solidFill>
            </a:endParaRPr>
          </a:p>
          <a:p>
            <a:pPr algn="ctr"/>
            <a:r>
              <a:rPr lang="en-US" b="1" dirty="0">
                <a:solidFill>
                  <a:schemeClr val="tx1">
                    <a:lumMod val="95000"/>
                    <a:lumOff val="5000"/>
                  </a:schemeClr>
                </a:solidFill>
              </a:rPr>
              <a:t>description of each columns</a:t>
            </a:r>
          </a:p>
          <a:p>
            <a:pPr algn="ctr"/>
            <a:endParaRPr lang="en-US" dirty="0"/>
          </a:p>
        </p:txBody>
      </p:sp>
      <p:cxnSp>
        <p:nvCxnSpPr>
          <p:cNvPr id="31" name="Connector: Curved 30">
            <a:extLst>
              <a:ext uri="{FF2B5EF4-FFF2-40B4-BE49-F238E27FC236}">
                <a16:creationId xmlns:a16="http://schemas.microsoft.com/office/drawing/2014/main" id="{4D060FA7-CFA7-F5C1-0188-F861E43D563D}"/>
              </a:ext>
            </a:extLst>
          </p:cNvPr>
          <p:cNvCxnSpPr>
            <a:stCxn id="11" idx="3"/>
            <a:endCxn id="27" idx="0"/>
          </p:cNvCxnSpPr>
          <p:nvPr/>
        </p:nvCxnSpPr>
        <p:spPr>
          <a:xfrm>
            <a:off x="10002327" y="861145"/>
            <a:ext cx="388191" cy="135227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Curved 34">
            <a:extLst>
              <a:ext uri="{FF2B5EF4-FFF2-40B4-BE49-F238E27FC236}">
                <a16:creationId xmlns:a16="http://schemas.microsoft.com/office/drawing/2014/main" id="{12C8C283-5025-2054-EF99-45652342CA64}"/>
              </a:ext>
            </a:extLst>
          </p:cNvPr>
          <p:cNvCxnSpPr>
            <a:cxnSpLocks/>
            <a:stCxn id="12" idx="3"/>
            <a:endCxn id="28" idx="3"/>
          </p:cNvCxnSpPr>
          <p:nvPr/>
        </p:nvCxnSpPr>
        <p:spPr>
          <a:xfrm>
            <a:off x="9596886" y="1317770"/>
            <a:ext cx="1910753" cy="2707514"/>
          </a:xfrm>
          <a:prstGeom prst="curvedConnector3">
            <a:avLst>
              <a:gd name="adj1" fmla="val 111964"/>
            </a:avLst>
          </a:prstGeom>
          <a:ln>
            <a:tailEnd type="triangle"/>
          </a:ln>
        </p:spPr>
        <p:style>
          <a:lnRef idx="1">
            <a:schemeClr val="dk1"/>
          </a:lnRef>
          <a:fillRef idx="0">
            <a:schemeClr val="dk1"/>
          </a:fillRef>
          <a:effectRef idx="0">
            <a:schemeClr val="dk1"/>
          </a:effectRef>
          <a:fontRef idx="minor">
            <a:schemeClr val="tx1"/>
          </a:fontRef>
        </p:style>
      </p:cxnSp>
      <p:cxnSp>
        <p:nvCxnSpPr>
          <p:cNvPr id="37" name="Connector: Curved 36">
            <a:extLst>
              <a:ext uri="{FF2B5EF4-FFF2-40B4-BE49-F238E27FC236}">
                <a16:creationId xmlns:a16="http://schemas.microsoft.com/office/drawing/2014/main" id="{C26C652F-E60E-7AAF-B9EF-19F8B3D1D193}"/>
              </a:ext>
            </a:extLst>
          </p:cNvPr>
          <p:cNvCxnSpPr>
            <a:stCxn id="13" idx="3"/>
            <a:endCxn id="29" idx="3"/>
          </p:cNvCxnSpPr>
          <p:nvPr/>
        </p:nvCxnSpPr>
        <p:spPr>
          <a:xfrm>
            <a:off x="10002326" y="1774395"/>
            <a:ext cx="1505313" cy="3441656"/>
          </a:xfrm>
          <a:prstGeom prst="curvedConnector3">
            <a:avLst>
              <a:gd name="adj1" fmla="val 115186"/>
            </a:avLst>
          </a:prstGeom>
          <a:ln>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54D0CBD5-324D-C9FB-F2C6-29106126B759}"/>
              </a:ext>
            </a:extLst>
          </p:cNvPr>
          <p:cNvSpPr txBox="1"/>
          <p:nvPr/>
        </p:nvSpPr>
        <p:spPr>
          <a:xfrm>
            <a:off x="3560553" y="1858386"/>
            <a:ext cx="3700732" cy="584775"/>
          </a:xfrm>
          <a:prstGeom prst="rect">
            <a:avLst/>
          </a:prstGeom>
          <a:noFill/>
        </p:spPr>
        <p:txBody>
          <a:bodyPr wrap="square" rtlCol="0">
            <a:spAutoFit/>
          </a:bodyPr>
          <a:lstStyle/>
          <a:p>
            <a:r>
              <a:rPr lang="en-US" sz="1600" dirty="0">
                <a:solidFill>
                  <a:schemeClr val="tx1">
                    <a:lumMod val="95000"/>
                    <a:lumOff val="5000"/>
                  </a:schemeClr>
                </a:solidFill>
              </a:rPr>
              <a:t>To observe and grasp the dataset in order to plan for further analysis.</a:t>
            </a:r>
          </a:p>
        </p:txBody>
      </p:sp>
      <p:sp>
        <p:nvSpPr>
          <p:cNvPr id="47" name="TextBox 46">
            <a:extLst>
              <a:ext uri="{FF2B5EF4-FFF2-40B4-BE49-F238E27FC236}">
                <a16:creationId xmlns:a16="http://schemas.microsoft.com/office/drawing/2014/main" id="{DA6708DF-0F86-F013-BDE3-498F224521B5}"/>
              </a:ext>
            </a:extLst>
          </p:cNvPr>
          <p:cNvSpPr txBox="1"/>
          <p:nvPr/>
        </p:nvSpPr>
        <p:spPr>
          <a:xfrm>
            <a:off x="3629565" y="2671527"/>
            <a:ext cx="2484406" cy="954107"/>
          </a:xfrm>
          <a:prstGeom prst="rect">
            <a:avLst/>
          </a:prstGeom>
          <a:solidFill>
            <a:schemeClr val="accent3">
              <a:lumMod val="60000"/>
              <a:lumOff val="40000"/>
            </a:schemeClr>
          </a:solidFill>
        </p:spPr>
        <p:txBody>
          <a:bodyPr wrap="square" rtlCol="0">
            <a:spAutoFit/>
          </a:bodyPr>
          <a:lstStyle/>
          <a:p>
            <a:r>
              <a:rPr lang="en-US" sz="2800" b="1" dirty="0"/>
              <a:t>Data- Preprocessing</a:t>
            </a:r>
          </a:p>
        </p:txBody>
      </p:sp>
      <p:sp>
        <p:nvSpPr>
          <p:cNvPr id="49" name="Flowchart: Display 48">
            <a:extLst>
              <a:ext uri="{FF2B5EF4-FFF2-40B4-BE49-F238E27FC236}">
                <a16:creationId xmlns:a16="http://schemas.microsoft.com/office/drawing/2014/main" id="{D67A2380-FEB5-ABFF-8906-ED6E2F215E1A}"/>
              </a:ext>
            </a:extLst>
          </p:cNvPr>
          <p:cNvSpPr/>
          <p:nvPr/>
        </p:nvSpPr>
        <p:spPr>
          <a:xfrm>
            <a:off x="6397562" y="3230245"/>
            <a:ext cx="2717320" cy="2247529"/>
          </a:xfrm>
          <a:prstGeom prst="flowChartDisplay">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b="1" dirty="0">
              <a:solidFill>
                <a:schemeClr val="tx1">
                  <a:lumMod val="95000"/>
                  <a:lumOff val="5000"/>
                </a:schemeClr>
              </a:solidFill>
            </a:endParaRPr>
          </a:p>
          <a:p>
            <a:pPr marL="285750" indent="-285750" algn="ctr">
              <a:buFont typeface="Arial" panose="020B0604020202020204" pitchFamily="34" charset="0"/>
              <a:buChar char="•"/>
            </a:pPr>
            <a:endParaRPr lang="en-US" b="1" dirty="0">
              <a:solidFill>
                <a:schemeClr val="tx1">
                  <a:lumMod val="95000"/>
                  <a:lumOff val="5000"/>
                </a:schemeClr>
              </a:solidFill>
            </a:endParaRPr>
          </a:p>
          <a:p>
            <a:pPr marL="285750" indent="-285750" algn="ctr">
              <a:buFont typeface="Arial" panose="020B0604020202020204" pitchFamily="34" charset="0"/>
              <a:buChar char="•"/>
            </a:pPr>
            <a:endParaRPr lang="en-US" b="1" dirty="0">
              <a:solidFill>
                <a:schemeClr val="tx1">
                  <a:lumMod val="95000"/>
                  <a:lumOff val="5000"/>
                </a:schemeClr>
              </a:solidFill>
            </a:endParaRPr>
          </a:p>
          <a:p>
            <a:pPr marL="285750" indent="-285750" algn="ctr">
              <a:buFont typeface="Arial" panose="020B0604020202020204" pitchFamily="34" charset="0"/>
              <a:buChar char="•"/>
            </a:pPr>
            <a:r>
              <a:rPr lang="en-US" b="1" dirty="0">
                <a:solidFill>
                  <a:schemeClr val="tx1">
                    <a:lumMod val="95000"/>
                    <a:lumOff val="5000"/>
                  </a:schemeClr>
                </a:solidFill>
              </a:rPr>
              <a:t>Handling missing data</a:t>
            </a:r>
          </a:p>
          <a:p>
            <a:pPr marL="285750" indent="-285750" algn="ctr">
              <a:buFont typeface="Arial" panose="020B0604020202020204" pitchFamily="34" charset="0"/>
              <a:buChar char="•"/>
            </a:pPr>
            <a:r>
              <a:rPr lang="en-US" b="1" dirty="0">
                <a:solidFill>
                  <a:schemeClr val="tx1">
                    <a:lumMod val="95000"/>
                    <a:lumOff val="5000"/>
                  </a:schemeClr>
                </a:solidFill>
              </a:rPr>
              <a:t>Identifying Outliers</a:t>
            </a:r>
          </a:p>
          <a:p>
            <a:pPr marL="285750" indent="-285750" algn="ctr">
              <a:buFont typeface="Arial" panose="020B0604020202020204" pitchFamily="34" charset="0"/>
              <a:buChar char="•"/>
            </a:pPr>
            <a:r>
              <a:rPr lang="en-US" b="1" dirty="0">
                <a:solidFill>
                  <a:schemeClr val="tx1">
                    <a:lumMod val="95000"/>
                    <a:lumOff val="5000"/>
                  </a:schemeClr>
                </a:solidFill>
              </a:rPr>
              <a:t>Merging the datasets</a:t>
            </a:r>
          </a:p>
          <a:p>
            <a:pPr marL="285750" indent="-285750" algn="ctr">
              <a:buFont typeface="Arial" panose="020B0604020202020204" pitchFamily="34" charset="0"/>
              <a:buChar char="•"/>
            </a:pPr>
            <a:r>
              <a:rPr lang="en-US" b="1" dirty="0">
                <a:solidFill>
                  <a:schemeClr val="tx1">
                    <a:lumMod val="95000"/>
                    <a:lumOff val="5000"/>
                  </a:schemeClr>
                </a:solidFill>
              </a:rPr>
              <a:t>Feature Engineering</a:t>
            </a:r>
          </a:p>
          <a:p>
            <a:pPr marL="285750" indent="-285750" algn="ctr">
              <a:buFont typeface="Arial" panose="020B0604020202020204" pitchFamily="34" charset="0"/>
              <a:buChar char="•"/>
            </a:pPr>
            <a:endParaRPr lang="en-US" b="1" dirty="0">
              <a:solidFill>
                <a:schemeClr val="tx1">
                  <a:lumMod val="95000"/>
                  <a:lumOff val="5000"/>
                </a:schemeClr>
              </a:solidFill>
            </a:endParaRPr>
          </a:p>
          <a:p>
            <a:pPr algn="ctr"/>
            <a:endParaRPr lang="en-US" b="1" dirty="0">
              <a:solidFill>
                <a:schemeClr val="tx1">
                  <a:lumMod val="95000"/>
                  <a:lumOff val="5000"/>
                </a:schemeClr>
              </a:solidFill>
            </a:endParaRPr>
          </a:p>
          <a:p>
            <a:pPr marL="285750" indent="-285750" algn="ctr">
              <a:buFont typeface="Arial" panose="020B0604020202020204" pitchFamily="34" charset="0"/>
              <a:buChar char="•"/>
            </a:pPr>
            <a:endParaRPr lang="en-US" b="1" dirty="0">
              <a:solidFill>
                <a:schemeClr val="tx1">
                  <a:lumMod val="95000"/>
                  <a:lumOff val="5000"/>
                </a:schemeClr>
              </a:solidFill>
            </a:endParaRPr>
          </a:p>
        </p:txBody>
      </p:sp>
      <p:cxnSp>
        <p:nvCxnSpPr>
          <p:cNvPr id="51" name="Connector: Curved 50">
            <a:extLst>
              <a:ext uri="{FF2B5EF4-FFF2-40B4-BE49-F238E27FC236}">
                <a16:creationId xmlns:a16="http://schemas.microsoft.com/office/drawing/2014/main" id="{3E6982EB-EF4E-E68D-58E4-22F5EE0B2D58}"/>
              </a:ext>
            </a:extLst>
          </p:cNvPr>
          <p:cNvCxnSpPr>
            <a:cxnSpLocks/>
            <a:stCxn id="47" idx="3"/>
            <a:endCxn id="49" idx="1"/>
          </p:cNvCxnSpPr>
          <p:nvPr/>
        </p:nvCxnSpPr>
        <p:spPr>
          <a:xfrm>
            <a:off x="6113971" y="3148581"/>
            <a:ext cx="283591" cy="1205429"/>
          </a:xfrm>
          <a:prstGeom prst="curvedConnector3">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64D02BB9-1020-E619-1067-324A6ED7E9A4}"/>
              </a:ext>
            </a:extLst>
          </p:cNvPr>
          <p:cNvSpPr txBox="1"/>
          <p:nvPr/>
        </p:nvSpPr>
        <p:spPr>
          <a:xfrm>
            <a:off x="3629565" y="3634261"/>
            <a:ext cx="2357167" cy="830997"/>
          </a:xfrm>
          <a:prstGeom prst="rect">
            <a:avLst/>
          </a:prstGeom>
          <a:noFill/>
        </p:spPr>
        <p:txBody>
          <a:bodyPr wrap="square" rtlCol="0">
            <a:spAutoFit/>
          </a:bodyPr>
          <a:lstStyle/>
          <a:p>
            <a:r>
              <a:rPr lang="en-US" sz="1600" dirty="0"/>
              <a:t>Cleaning the dataset to make it ready for analysis.</a:t>
            </a:r>
          </a:p>
        </p:txBody>
      </p:sp>
      <p:sp>
        <p:nvSpPr>
          <p:cNvPr id="53" name="TextBox 52">
            <a:extLst>
              <a:ext uri="{FF2B5EF4-FFF2-40B4-BE49-F238E27FC236}">
                <a16:creationId xmlns:a16="http://schemas.microsoft.com/office/drawing/2014/main" id="{DDCBCB2E-1404-EF18-458E-FD96F057DB07}"/>
              </a:ext>
            </a:extLst>
          </p:cNvPr>
          <p:cNvSpPr txBox="1"/>
          <p:nvPr/>
        </p:nvSpPr>
        <p:spPr>
          <a:xfrm>
            <a:off x="3629565" y="4700795"/>
            <a:ext cx="2484406" cy="954107"/>
          </a:xfrm>
          <a:prstGeom prst="rect">
            <a:avLst/>
          </a:prstGeom>
          <a:solidFill>
            <a:schemeClr val="accent6">
              <a:lumMod val="40000"/>
              <a:lumOff val="60000"/>
            </a:schemeClr>
          </a:solidFill>
        </p:spPr>
        <p:txBody>
          <a:bodyPr wrap="square" rtlCol="0">
            <a:spAutoFit/>
          </a:bodyPr>
          <a:lstStyle/>
          <a:p>
            <a:r>
              <a:rPr lang="en-US" sz="2800" b="1" dirty="0"/>
              <a:t>Visualization &amp; Insights</a:t>
            </a:r>
          </a:p>
        </p:txBody>
      </p:sp>
      <p:sp>
        <p:nvSpPr>
          <p:cNvPr id="55" name="TextBox 54">
            <a:extLst>
              <a:ext uri="{FF2B5EF4-FFF2-40B4-BE49-F238E27FC236}">
                <a16:creationId xmlns:a16="http://schemas.microsoft.com/office/drawing/2014/main" id="{2040A746-D667-58C9-3FA7-987A94B1280C}"/>
              </a:ext>
            </a:extLst>
          </p:cNvPr>
          <p:cNvSpPr txBox="1"/>
          <p:nvPr/>
        </p:nvSpPr>
        <p:spPr>
          <a:xfrm>
            <a:off x="3560553" y="5632752"/>
            <a:ext cx="3502325" cy="584775"/>
          </a:xfrm>
          <a:prstGeom prst="rect">
            <a:avLst/>
          </a:prstGeom>
          <a:noFill/>
        </p:spPr>
        <p:txBody>
          <a:bodyPr wrap="square" rtlCol="0">
            <a:spAutoFit/>
          </a:bodyPr>
          <a:lstStyle/>
          <a:p>
            <a:r>
              <a:rPr lang="en-US" sz="1600" dirty="0"/>
              <a:t>Analyzing and visualizing the data to produce actionable insights.</a:t>
            </a:r>
          </a:p>
        </p:txBody>
      </p:sp>
      <p:pic>
        <p:nvPicPr>
          <p:cNvPr id="57" name="Picture 56">
            <a:extLst>
              <a:ext uri="{FF2B5EF4-FFF2-40B4-BE49-F238E27FC236}">
                <a16:creationId xmlns:a16="http://schemas.microsoft.com/office/drawing/2014/main" id="{29ACBFBE-B345-BD50-7A25-00FAD59B0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53" y="2027208"/>
            <a:ext cx="2947482" cy="2898475"/>
          </a:xfrm>
          <a:prstGeom prst="rect">
            <a:avLst/>
          </a:prstGeom>
        </p:spPr>
      </p:pic>
    </p:spTree>
    <p:extLst>
      <p:ext uri="{BB962C8B-B14F-4D97-AF65-F5344CB8AC3E}">
        <p14:creationId xmlns:p14="http://schemas.microsoft.com/office/powerpoint/2010/main" val="196734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E5B2-9192-5C73-BAF3-0A49A40FEF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D15C0F-4F82-8420-29A4-C53C31ACE9D2}"/>
              </a:ext>
            </a:extLst>
          </p:cNvPr>
          <p:cNvSpPr>
            <a:spLocks noGrp="1"/>
          </p:cNvSpPr>
          <p:nvPr>
            <p:ph idx="1"/>
          </p:nvPr>
        </p:nvSpPr>
        <p:spPr>
          <a:xfrm>
            <a:off x="3834761" y="1278176"/>
            <a:ext cx="7905789" cy="5120640"/>
          </a:xfrm>
        </p:spPr>
        <p:txBody>
          <a:bodyPr>
            <a:normAutofit/>
          </a:bodyPr>
          <a:lstStyle/>
          <a:p>
            <a:r>
              <a:rPr lang="en-US" sz="2400" b="1" dirty="0">
                <a:solidFill>
                  <a:schemeClr val="tx1">
                    <a:lumMod val="95000"/>
                    <a:lumOff val="5000"/>
                  </a:schemeClr>
                </a:solidFill>
              </a:rPr>
              <a:t>We have used Microsoft® Excel® 2021 MSO (Version 2310 Build 16.0.16924.20054) 64-bit for our data analysis as Excel  is jam-packed with features and functions that can be used to clean, aggregate, pivot, and graph data. Also, Excel has a user-friendly visual interface that allows individuals at any level of expertise to easily learn and utilize its capabilities.</a:t>
            </a:r>
          </a:p>
          <a:p>
            <a:pPr marL="0" indent="0">
              <a:buNone/>
            </a:pPr>
            <a:endParaRPr lang="en-US" sz="2400" b="1" dirty="0">
              <a:solidFill>
                <a:schemeClr val="tx1">
                  <a:lumMod val="95000"/>
                  <a:lumOff val="5000"/>
                </a:schemeClr>
              </a:solidFill>
            </a:endParaRPr>
          </a:p>
          <a:p>
            <a:r>
              <a:rPr lang="en-US" sz="2400" b="1" dirty="0">
                <a:solidFill>
                  <a:schemeClr val="tx1">
                    <a:lumMod val="95000"/>
                    <a:lumOff val="5000"/>
                  </a:schemeClr>
                </a:solidFill>
              </a:rPr>
              <a:t>View </a:t>
            </a:r>
            <a:r>
              <a:rPr lang="en-US" sz="2400" b="1" dirty="0">
                <a:solidFill>
                  <a:schemeClr val="tx1">
                    <a:lumMod val="95000"/>
                    <a:lumOff val="5000"/>
                  </a:schemeClr>
                </a:solidFill>
                <a:hlinkClick r:id="rId2"/>
              </a:rPr>
              <a:t>EXCEL</a:t>
            </a:r>
            <a:r>
              <a:rPr lang="en-US" sz="2400" b="1" dirty="0">
                <a:solidFill>
                  <a:schemeClr val="tx1">
                    <a:lumMod val="95000"/>
                    <a:lumOff val="5000"/>
                  </a:schemeClr>
                </a:solidFill>
              </a:rPr>
              <a:t> file.</a:t>
            </a:r>
          </a:p>
          <a:p>
            <a:r>
              <a:rPr lang="en-US" sz="2400" b="1" dirty="0">
                <a:solidFill>
                  <a:schemeClr val="tx1">
                    <a:lumMod val="95000"/>
                    <a:lumOff val="5000"/>
                  </a:schemeClr>
                </a:solidFill>
              </a:rPr>
              <a:t>Watch </a:t>
            </a:r>
            <a:r>
              <a:rPr lang="en-US" sz="2400" b="1" dirty="0">
                <a:solidFill>
                  <a:schemeClr val="tx1">
                    <a:lumMod val="95000"/>
                    <a:lumOff val="5000"/>
                  </a:schemeClr>
                </a:solidFill>
                <a:hlinkClick r:id="rId3"/>
              </a:rPr>
              <a:t>VIDEO PRESENTATION</a:t>
            </a:r>
            <a:r>
              <a:rPr lang="en-US" sz="2400" b="1" dirty="0">
                <a:solidFill>
                  <a:schemeClr val="tx1">
                    <a:lumMod val="95000"/>
                    <a:lumOff val="5000"/>
                  </a:schemeClr>
                </a:solidFill>
              </a:rPr>
              <a:t>.</a:t>
            </a:r>
          </a:p>
          <a:p>
            <a:endParaRPr lang="en-US" sz="2400" b="1" dirty="0">
              <a:solidFill>
                <a:schemeClr val="tx1">
                  <a:lumMod val="95000"/>
                  <a:lumOff val="5000"/>
                </a:schemeClr>
              </a:solidFill>
            </a:endParaRPr>
          </a:p>
          <a:p>
            <a:endParaRPr lang="en-US" sz="1800" dirty="0"/>
          </a:p>
        </p:txBody>
      </p:sp>
      <p:sp>
        <p:nvSpPr>
          <p:cNvPr id="4" name="TextBox 3">
            <a:extLst>
              <a:ext uri="{FF2B5EF4-FFF2-40B4-BE49-F238E27FC236}">
                <a16:creationId xmlns:a16="http://schemas.microsoft.com/office/drawing/2014/main" id="{71B5A3F5-1B1F-87C7-2C4B-13BCFB4F5D1A}"/>
              </a:ext>
            </a:extLst>
          </p:cNvPr>
          <p:cNvSpPr txBox="1"/>
          <p:nvPr/>
        </p:nvSpPr>
        <p:spPr>
          <a:xfrm>
            <a:off x="0" y="51658"/>
            <a:ext cx="4218317" cy="584775"/>
          </a:xfrm>
          <a:prstGeom prst="rect">
            <a:avLst/>
          </a:prstGeom>
          <a:noFill/>
        </p:spPr>
        <p:txBody>
          <a:bodyPr wrap="square" rtlCol="0">
            <a:spAutoFit/>
          </a:bodyPr>
          <a:lstStyle/>
          <a:p>
            <a:r>
              <a:rPr lang="en-US" sz="3200" b="1" u="sng" dirty="0"/>
              <a:t>TECH - STACK USED</a:t>
            </a:r>
          </a:p>
        </p:txBody>
      </p:sp>
      <p:pic>
        <p:nvPicPr>
          <p:cNvPr id="6" name="Picture 5">
            <a:extLst>
              <a:ext uri="{FF2B5EF4-FFF2-40B4-BE49-F238E27FC236}">
                <a16:creationId xmlns:a16="http://schemas.microsoft.com/office/drawing/2014/main" id="{D991E5E2-29A7-1480-9A19-3978468E17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19" y="2098644"/>
            <a:ext cx="2947482" cy="2576873"/>
          </a:xfrm>
          <a:prstGeom prst="rect">
            <a:avLst/>
          </a:prstGeom>
        </p:spPr>
      </p:pic>
    </p:spTree>
    <p:extLst>
      <p:ext uri="{BB962C8B-B14F-4D97-AF65-F5344CB8AC3E}">
        <p14:creationId xmlns:p14="http://schemas.microsoft.com/office/powerpoint/2010/main" val="44118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C615A4-A6CA-0814-4E34-C26435DB96BB}"/>
              </a:ext>
            </a:extLst>
          </p:cNvPr>
          <p:cNvSpPr>
            <a:spLocks noGrp="1"/>
          </p:cNvSpPr>
          <p:nvPr>
            <p:ph type="ctrTitle"/>
          </p:nvPr>
        </p:nvSpPr>
        <p:spPr>
          <a:xfrm>
            <a:off x="2527712" y="289158"/>
            <a:ext cx="7315200" cy="3255264"/>
          </a:xfrm>
        </p:spPr>
        <p:txBody>
          <a:bodyPr/>
          <a:lstStyle/>
          <a:p>
            <a:r>
              <a:rPr lang="en-US" b="1" dirty="0">
                <a:solidFill>
                  <a:schemeClr val="tx1">
                    <a:lumMod val="95000"/>
                    <a:lumOff val="5000"/>
                  </a:schemeClr>
                </a:solidFill>
              </a:rPr>
              <a:t>INSIGHTS</a:t>
            </a:r>
          </a:p>
        </p:txBody>
      </p:sp>
      <p:pic>
        <p:nvPicPr>
          <p:cNvPr id="7" name="Picture 6">
            <a:extLst>
              <a:ext uri="{FF2B5EF4-FFF2-40B4-BE49-F238E27FC236}">
                <a16:creationId xmlns:a16="http://schemas.microsoft.com/office/drawing/2014/main" id="{79C50F00-6B58-483A-0002-251414370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8506" y="2133734"/>
            <a:ext cx="3013494" cy="2590531"/>
          </a:xfrm>
          <a:prstGeom prst="rect">
            <a:avLst/>
          </a:prstGeom>
        </p:spPr>
      </p:pic>
    </p:spTree>
    <p:extLst>
      <p:ext uri="{BB962C8B-B14F-4D97-AF65-F5344CB8AC3E}">
        <p14:creationId xmlns:p14="http://schemas.microsoft.com/office/powerpoint/2010/main" val="461333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5916-682C-6129-A9E1-D71722422176}"/>
              </a:ext>
            </a:extLst>
          </p:cNvPr>
          <p:cNvSpPr>
            <a:spLocks noGrp="1"/>
          </p:cNvSpPr>
          <p:nvPr>
            <p:ph type="title"/>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5F4F2FEF-532C-1429-0EB6-4AC9E045C1D1}"/>
              </a:ext>
            </a:extLst>
          </p:cNvPr>
          <p:cNvGraphicFramePr>
            <a:graphicFrameLocks noGrp="1"/>
          </p:cNvGraphicFramePr>
          <p:nvPr>
            <p:ph idx="1"/>
            <p:extLst>
              <p:ext uri="{D42A27DB-BD31-4B8C-83A1-F6EECF244321}">
                <p14:modId xmlns:p14="http://schemas.microsoft.com/office/powerpoint/2010/main" val="603843102"/>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92958B8-08EC-55C4-BB91-1CED07C7182C}"/>
              </a:ext>
            </a:extLst>
          </p:cNvPr>
          <p:cNvSpPr txBox="1"/>
          <p:nvPr/>
        </p:nvSpPr>
        <p:spPr>
          <a:xfrm>
            <a:off x="0" y="14054"/>
            <a:ext cx="10015268" cy="584775"/>
          </a:xfrm>
          <a:prstGeom prst="rect">
            <a:avLst/>
          </a:prstGeom>
          <a:noFill/>
        </p:spPr>
        <p:txBody>
          <a:bodyPr wrap="square" rtlCol="0">
            <a:spAutoFit/>
          </a:bodyPr>
          <a:lstStyle/>
          <a:p>
            <a:r>
              <a:rPr lang="en-US" sz="3200" b="1" dirty="0"/>
              <a:t>A. </a:t>
            </a:r>
            <a:r>
              <a:rPr lang="en-US" sz="3200" b="1" u="sng" dirty="0"/>
              <a:t>Identify Missing Data and Deal with it Appropriately</a:t>
            </a:r>
          </a:p>
        </p:txBody>
      </p:sp>
      <p:pic>
        <p:nvPicPr>
          <p:cNvPr id="7" name="Picture 6">
            <a:extLst>
              <a:ext uri="{FF2B5EF4-FFF2-40B4-BE49-F238E27FC236}">
                <a16:creationId xmlns:a16="http://schemas.microsoft.com/office/drawing/2014/main" id="{49F5B72A-F7E3-A255-D238-47D9642DBA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64" y="2087592"/>
            <a:ext cx="3243532" cy="2734574"/>
          </a:xfrm>
          <a:prstGeom prst="rect">
            <a:avLst/>
          </a:prstGeom>
        </p:spPr>
      </p:pic>
    </p:spTree>
    <p:extLst>
      <p:ext uri="{BB962C8B-B14F-4D97-AF65-F5344CB8AC3E}">
        <p14:creationId xmlns:p14="http://schemas.microsoft.com/office/powerpoint/2010/main" val="797445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17A1-FD42-7D39-1D8A-681702DA8821}"/>
              </a:ext>
            </a:extLst>
          </p:cNvPr>
          <p:cNvSpPr>
            <a:spLocks noGrp="1"/>
          </p:cNvSpPr>
          <p:nvPr>
            <p:ph type="title" idx="4294967295"/>
          </p:nvPr>
        </p:nvSpPr>
        <p:spPr>
          <a:xfrm>
            <a:off x="0" y="0"/>
            <a:ext cx="2947988" cy="945402"/>
          </a:xfrm>
        </p:spPr>
        <p:txBody>
          <a:bodyPr>
            <a:normAutofit/>
          </a:bodyPr>
          <a:lstStyle/>
          <a:p>
            <a:r>
              <a:rPr lang="en-US" b="1" dirty="0">
                <a:solidFill>
                  <a:schemeClr val="tx1"/>
                </a:solidFill>
              </a:rPr>
              <a:t>      Dataset </a:t>
            </a:r>
            <a:r>
              <a:rPr lang="en-US" sz="2400" b="1" dirty="0">
                <a:solidFill>
                  <a:schemeClr val="tx1"/>
                </a:solidFill>
              </a:rPr>
              <a:t>application_data.csv</a:t>
            </a:r>
            <a:endParaRPr lang="en-US" b="1" dirty="0">
              <a:solidFill>
                <a:schemeClr val="tx1"/>
              </a:solidFill>
            </a:endParaRPr>
          </a:p>
        </p:txBody>
      </p:sp>
      <p:pic>
        <p:nvPicPr>
          <p:cNvPr id="7" name="Picture 6">
            <a:extLst>
              <a:ext uri="{FF2B5EF4-FFF2-40B4-BE49-F238E27FC236}">
                <a16:creationId xmlns:a16="http://schemas.microsoft.com/office/drawing/2014/main" id="{3AAA5F09-6AB1-B2F6-354F-2FA48196A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1223" y="0"/>
            <a:ext cx="9310777" cy="4265759"/>
          </a:xfrm>
          <a:prstGeom prst="rect">
            <a:avLst/>
          </a:prstGeom>
        </p:spPr>
      </p:pic>
      <p:sp>
        <p:nvSpPr>
          <p:cNvPr id="9" name="TextBox 8">
            <a:extLst>
              <a:ext uri="{FF2B5EF4-FFF2-40B4-BE49-F238E27FC236}">
                <a16:creationId xmlns:a16="http://schemas.microsoft.com/office/drawing/2014/main" id="{15AD2BF2-2E6A-8432-EACF-EC4C12027072}"/>
              </a:ext>
            </a:extLst>
          </p:cNvPr>
          <p:cNvSpPr txBox="1"/>
          <p:nvPr/>
        </p:nvSpPr>
        <p:spPr>
          <a:xfrm>
            <a:off x="120770" y="1794294"/>
            <a:ext cx="4787660" cy="1477328"/>
          </a:xfrm>
          <a:prstGeom prst="rect">
            <a:avLst/>
          </a:prstGeom>
          <a:noFill/>
        </p:spPr>
        <p:txBody>
          <a:bodyPr wrap="square" rtlCol="0">
            <a:spAutoFit/>
          </a:bodyPr>
          <a:lstStyle/>
          <a:p>
            <a:pPr marL="342900" indent="-342900">
              <a:buFont typeface="Wingdings" panose="05000000000000000000" pitchFamily="2" charset="2"/>
              <a:buChar char="Ø"/>
            </a:pPr>
            <a:r>
              <a:rPr lang="en-US" b="1" dirty="0"/>
              <a:t>No of rows= 49999</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No of columns= 122</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endParaRPr lang="en-US" dirty="0"/>
          </a:p>
        </p:txBody>
      </p:sp>
      <p:sp>
        <p:nvSpPr>
          <p:cNvPr id="10" name="TextBox 9">
            <a:extLst>
              <a:ext uri="{FF2B5EF4-FFF2-40B4-BE49-F238E27FC236}">
                <a16:creationId xmlns:a16="http://schemas.microsoft.com/office/drawing/2014/main" id="{C3B9DF01-2F12-32D0-43AB-A9531570BA1D}"/>
              </a:ext>
            </a:extLst>
          </p:cNvPr>
          <p:cNvSpPr txBox="1"/>
          <p:nvPr/>
        </p:nvSpPr>
        <p:spPr>
          <a:xfrm>
            <a:off x="232913" y="4632385"/>
            <a:ext cx="11809562" cy="2308324"/>
          </a:xfrm>
          <a:prstGeom prst="rect">
            <a:avLst/>
          </a:prstGeom>
          <a:noFill/>
        </p:spPr>
        <p:txBody>
          <a:bodyPr wrap="square" rtlCol="0">
            <a:spAutoFit/>
          </a:bodyPr>
          <a:lstStyle/>
          <a:p>
            <a:pPr marL="342900" indent="-342900">
              <a:buFont typeface="Wingdings" panose="05000000000000000000" pitchFamily="2" charset="2"/>
              <a:buChar char="Ø"/>
            </a:pPr>
            <a:r>
              <a:rPr lang="en-US" b="1" dirty="0"/>
              <a:t>Used COUNTA() to calculate the percentage of missing values for each column.</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Visualized proportion of missing values using clustered column chart .</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We will drop the columns which has 40% or more missing values.</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Shortened the columns from 122 to 76.</a:t>
            </a:r>
          </a:p>
          <a:p>
            <a:endParaRPr lang="en-US" dirty="0"/>
          </a:p>
        </p:txBody>
      </p:sp>
      <p:pic>
        <p:nvPicPr>
          <p:cNvPr id="12" name="Graphic 11" descr="Bar chart with solid fill">
            <a:extLst>
              <a:ext uri="{FF2B5EF4-FFF2-40B4-BE49-F238E27FC236}">
                <a16:creationId xmlns:a16="http://schemas.microsoft.com/office/drawing/2014/main" id="{5F074C42-AC90-9D29-41D1-17258AF76B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895" y="69008"/>
            <a:ext cx="439947" cy="439947"/>
          </a:xfrm>
          <a:prstGeom prst="rect">
            <a:avLst/>
          </a:prstGeom>
        </p:spPr>
      </p:pic>
    </p:spTree>
    <p:extLst>
      <p:ext uri="{BB962C8B-B14F-4D97-AF65-F5344CB8AC3E}">
        <p14:creationId xmlns:p14="http://schemas.microsoft.com/office/powerpoint/2010/main" val="1166259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3755BC-EA47-DC0F-C585-EE686834FB21}"/>
              </a:ext>
            </a:extLst>
          </p:cNvPr>
          <p:cNvSpPr txBox="1"/>
          <p:nvPr/>
        </p:nvSpPr>
        <p:spPr>
          <a:xfrm>
            <a:off x="0" y="24818"/>
            <a:ext cx="4045788" cy="461665"/>
          </a:xfrm>
          <a:prstGeom prst="rect">
            <a:avLst/>
          </a:prstGeom>
          <a:noFill/>
        </p:spPr>
        <p:txBody>
          <a:bodyPr wrap="square" rtlCol="0">
            <a:spAutoFit/>
          </a:bodyPr>
          <a:lstStyle/>
          <a:p>
            <a:r>
              <a:rPr lang="en-US" sz="2400" b="1" dirty="0"/>
              <a:t>Missing Values Imputation</a:t>
            </a:r>
          </a:p>
        </p:txBody>
      </p:sp>
      <p:pic>
        <p:nvPicPr>
          <p:cNvPr id="4" name="Picture 3">
            <a:extLst>
              <a:ext uri="{FF2B5EF4-FFF2-40B4-BE49-F238E27FC236}">
                <a16:creationId xmlns:a16="http://schemas.microsoft.com/office/drawing/2014/main" id="{892CF303-71BE-4CA2-59C8-B0B00F488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7" y="3340237"/>
            <a:ext cx="2972744" cy="2156409"/>
          </a:xfrm>
          <a:prstGeom prst="rect">
            <a:avLst/>
          </a:prstGeom>
          <a:ln>
            <a:solidFill>
              <a:schemeClr val="tx1"/>
            </a:solidFill>
          </a:ln>
        </p:spPr>
      </p:pic>
      <p:sp>
        <p:nvSpPr>
          <p:cNvPr id="5" name="TextBox 4">
            <a:extLst>
              <a:ext uri="{FF2B5EF4-FFF2-40B4-BE49-F238E27FC236}">
                <a16:creationId xmlns:a16="http://schemas.microsoft.com/office/drawing/2014/main" id="{B994FAF4-F9B7-0665-34D1-52B078E60671}"/>
              </a:ext>
            </a:extLst>
          </p:cNvPr>
          <p:cNvSpPr txBox="1"/>
          <p:nvPr/>
        </p:nvSpPr>
        <p:spPr>
          <a:xfrm>
            <a:off x="0" y="5632441"/>
            <a:ext cx="3222910" cy="461665"/>
          </a:xfrm>
          <a:prstGeom prst="rect">
            <a:avLst/>
          </a:prstGeom>
          <a:noFill/>
        </p:spPr>
        <p:txBody>
          <a:bodyPr wrap="square" rtlCol="0">
            <a:spAutoFit/>
          </a:bodyPr>
          <a:lstStyle/>
          <a:p>
            <a:r>
              <a:rPr lang="en-US" sz="1200" dirty="0"/>
              <a:t>Since, </a:t>
            </a:r>
            <a:r>
              <a:rPr lang="en-US" sz="1200" b="1" dirty="0"/>
              <a:t>Laborers</a:t>
            </a:r>
            <a:r>
              <a:rPr lang="en-US" sz="1200" dirty="0"/>
              <a:t> have the most count, we replaced all missing values with it.</a:t>
            </a:r>
          </a:p>
        </p:txBody>
      </p:sp>
      <p:sp>
        <p:nvSpPr>
          <p:cNvPr id="6" name="TextBox 5">
            <a:extLst>
              <a:ext uri="{FF2B5EF4-FFF2-40B4-BE49-F238E27FC236}">
                <a16:creationId xmlns:a16="http://schemas.microsoft.com/office/drawing/2014/main" id="{665A197D-785B-D448-5469-939D0C09D741}"/>
              </a:ext>
            </a:extLst>
          </p:cNvPr>
          <p:cNvSpPr txBox="1"/>
          <p:nvPr/>
        </p:nvSpPr>
        <p:spPr>
          <a:xfrm>
            <a:off x="701865" y="873067"/>
            <a:ext cx="1949570" cy="276999"/>
          </a:xfrm>
          <a:prstGeom prst="rect">
            <a:avLst/>
          </a:prstGeom>
          <a:noFill/>
        </p:spPr>
        <p:txBody>
          <a:bodyPr wrap="square" rtlCol="0">
            <a:spAutoFit/>
          </a:bodyPr>
          <a:lstStyle/>
          <a:p>
            <a:r>
              <a:rPr lang="en-US" sz="1200" b="1" dirty="0"/>
              <a:t>OCCUPATION_TYPE</a:t>
            </a:r>
          </a:p>
        </p:txBody>
      </p:sp>
      <p:sp>
        <p:nvSpPr>
          <p:cNvPr id="7" name="TextBox 6">
            <a:extLst>
              <a:ext uri="{FF2B5EF4-FFF2-40B4-BE49-F238E27FC236}">
                <a16:creationId xmlns:a16="http://schemas.microsoft.com/office/drawing/2014/main" id="{138470C7-2098-A921-101A-FDAD83E5E7A3}"/>
              </a:ext>
            </a:extLst>
          </p:cNvPr>
          <p:cNvSpPr txBox="1"/>
          <p:nvPr/>
        </p:nvSpPr>
        <p:spPr>
          <a:xfrm>
            <a:off x="6564702" y="5784986"/>
            <a:ext cx="5530826" cy="1015663"/>
          </a:xfrm>
          <a:prstGeom prst="rect">
            <a:avLst/>
          </a:prstGeom>
          <a:noFill/>
        </p:spPr>
        <p:txBody>
          <a:bodyPr wrap="square" rtlCol="0">
            <a:spAutoFit/>
          </a:bodyPr>
          <a:lstStyle/>
          <a:p>
            <a:r>
              <a:rPr lang="en-US" sz="1200" dirty="0"/>
              <a:t>We replaced missing values in </a:t>
            </a:r>
            <a:r>
              <a:rPr lang="en-US" sz="1200" b="1" dirty="0"/>
              <a:t>EXT_SOURCE_3,</a:t>
            </a:r>
            <a:r>
              <a:rPr lang="en-US" sz="1200" dirty="0"/>
              <a:t> </a:t>
            </a:r>
            <a:r>
              <a:rPr lang="en-US" sz="1200" b="1" dirty="0"/>
              <a:t>AMT_REQ_CREDIT_BUREAU_HOUR, AMT_REQ_CREDIT_BUREAU_DAY, AMT_REQ_CREDIT_BUREAU_WEEK,</a:t>
            </a:r>
            <a:r>
              <a:rPr lang="fr-FR" sz="1200" b="1" dirty="0"/>
              <a:t> AMT_REQ_CREDIT_BUREAU_MON, AMT_REQ_CREDIT_BUREAU_QRT and </a:t>
            </a:r>
            <a:r>
              <a:rPr lang="en-US" sz="1200" b="1" dirty="0"/>
              <a:t>AMT_REQ_CREDIT_BUREAU_YEAR </a:t>
            </a:r>
          </a:p>
          <a:p>
            <a:r>
              <a:rPr lang="en-US" sz="1200" b="1" dirty="0"/>
              <a:t> </a:t>
            </a:r>
            <a:r>
              <a:rPr lang="en-US" sz="1200" dirty="0"/>
              <a:t>with its </a:t>
            </a:r>
            <a:r>
              <a:rPr lang="en-US" sz="1200" b="1" dirty="0"/>
              <a:t>mean.</a:t>
            </a:r>
          </a:p>
        </p:txBody>
      </p:sp>
      <p:pic>
        <p:nvPicPr>
          <p:cNvPr id="11" name="Picture 10">
            <a:extLst>
              <a:ext uri="{FF2B5EF4-FFF2-40B4-BE49-F238E27FC236}">
                <a16:creationId xmlns:a16="http://schemas.microsoft.com/office/drawing/2014/main" id="{CB21FDFE-FED8-86A8-7227-0EB4FF185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5596" y="3327051"/>
            <a:ext cx="2972744" cy="2156408"/>
          </a:xfrm>
          <a:prstGeom prst="rect">
            <a:avLst/>
          </a:prstGeom>
          <a:ln>
            <a:solidFill>
              <a:schemeClr val="tx1"/>
            </a:solidFill>
          </a:ln>
        </p:spPr>
      </p:pic>
      <p:sp>
        <p:nvSpPr>
          <p:cNvPr id="13" name="TextBox 12">
            <a:extLst>
              <a:ext uri="{FF2B5EF4-FFF2-40B4-BE49-F238E27FC236}">
                <a16:creationId xmlns:a16="http://schemas.microsoft.com/office/drawing/2014/main" id="{4693D13F-9763-7CDA-97A0-0227FCFCC671}"/>
              </a:ext>
            </a:extLst>
          </p:cNvPr>
          <p:cNvSpPr txBox="1"/>
          <p:nvPr/>
        </p:nvSpPr>
        <p:spPr>
          <a:xfrm>
            <a:off x="3767835" y="874768"/>
            <a:ext cx="2320505" cy="276999"/>
          </a:xfrm>
          <a:prstGeom prst="rect">
            <a:avLst/>
          </a:prstGeom>
          <a:noFill/>
        </p:spPr>
        <p:txBody>
          <a:bodyPr wrap="square" rtlCol="0">
            <a:spAutoFit/>
          </a:bodyPr>
          <a:lstStyle/>
          <a:p>
            <a:r>
              <a:rPr lang="en-US" sz="1200" b="1" dirty="0"/>
              <a:t>NAME_TYPE_SUITE</a:t>
            </a:r>
          </a:p>
        </p:txBody>
      </p:sp>
      <p:sp>
        <p:nvSpPr>
          <p:cNvPr id="14" name="TextBox 13">
            <a:extLst>
              <a:ext uri="{FF2B5EF4-FFF2-40B4-BE49-F238E27FC236}">
                <a16:creationId xmlns:a16="http://schemas.microsoft.com/office/drawing/2014/main" id="{D6F8AE5B-17CF-4DD8-2C79-3B144124D18B}"/>
              </a:ext>
            </a:extLst>
          </p:cNvPr>
          <p:cNvSpPr txBox="1"/>
          <p:nvPr/>
        </p:nvSpPr>
        <p:spPr>
          <a:xfrm>
            <a:off x="3063466" y="5483459"/>
            <a:ext cx="3077003" cy="646331"/>
          </a:xfrm>
          <a:prstGeom prst="rect">
            <a:avLst/>
          </a:prstGeom>
          <a:noFill/>
        </p:spPr>
        <p:txBody>
          <a:bodyPr wrap="square" rtlCol="0">
            <a:spAutoFit/>
          </a:bodyPr>
          <a:lstStyle/>
          <a:p>
            <a:r>
              <a:rPr lang="en-US" sz="1200" dirty="0"/>
              <a:t>We replaced missing values with </a:t>
            </a:r>
            <a:r>
              <a:rPr lang="en-US" sz="1200" b="1" dirty="0"/>
              <a:t>Unaccompanied</a:t>
            </a:r>
            <a:r>
              <a:rPr lang="en-US" sz="1200" dirty="0"/>
              <a:t> since it has the highest count.</a:t>
            </a:r>
          </a:p>
        </p:txBody>
      </p:sp>
      <p:pic>
        <p:nvPicPr>
          <p:cNvPr id="16" name="Picture 15">
            <a:extLst>
              <a:ext uri="{FF2B5EF4-FFF2-40B4-BE49-F238E27FC236}">
                <a16:creationId xmlns:a16="http://schemas.microsoft.com/office/drawing/2014/main" id="{0C3E4DF1-F149-4303-765F-51F46D1D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556" y="1150066"/>
            <a:ext cx="2795035" cy="1735622"/>
          </a:xfrm>
          <a:prstGeom prst="rect">
            <a:avLst/>
          </a:prstGeom>
        </p:spPr>
      </p:pic>
      <p:pic>
        <p:nvPicPr>
          <p:cNvPr id="19" name="Picture 18">
            <a:extLst>
              <a:ext uri="{FF2B5EF4-FFF2-40B4-BE49-F238E27FC236}">
                <a16:creationId xmlns:a16="http://schemas.microsoft.com/office/drawing/2014/main" id="{F1A18576-BB63-AF7A-100C-879E524F2F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62" y="1150066"/>
            <a:ext cx="2972744" cy="2054376"/>
          </a:xfrm>
          <a:prstGeom prst="rect">
            <a:avLst/>
          </a:prstGeom>
        </p:spPr>
      </p:pic>
      <p:pic>
        <p:nvPicPr>
          <p:cNvPr id="21" name="Picture 20">
            <a:extLst>
              <a:ext uri="{FF2B5EF4-FFF2-40B4-BE49-F238E27FC236}">
                <a16:creationId xmlns:a16="http://schemas.microsoft.com/office/drawing/2014/main" id="{D5296076-F6E9-01EF-6BEF-DD22D0F899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1444" y="1150066"/>
            <a:ext cx="2994556" cy="2054376"/>
          </a:xfrm>
          <a:prstGeom prst="rect">
            <a:avLst/>
          </a:prstGeom>
        </p:spPr>
      </p:pic>
      <p:sp>
        <p:nvSpPr>
          <p:cNvPr id="22" name="TextBox 21">
            <a:extLst>
              <a:ext uri="{FF2B5EF4-FFF2-40B4-BE49-F238E27FC236}">
                <a16:creationId xmlns:a16="http://schemas.microsoft.com/office/drawing/2014/main" id="{5A468BA0-6432-DBBD-6AC7-66826AF0E7E6}"/>
              </a:ext>
            </a:extLst>
          </p:cNvPr>
          <p:cNvSpPr txBox="1"/>
          <p:nvPr/>
        </p:nvSpPr>
        <p:spPr>
          <a:xfrm>
            <a:off x="6788948" y="874779"/>
            <a:ext cx="1518249" cy="276999"/>
          </a:xfrm>
          <a:prstGeom prst="rect">
            <a:avLst/>
          </a:prstGeom>
          <a:noFill/>
        </p:spPr>
        <p:txBody>
          <a:bodyPr wrap="square" rtlCol="0">
            <a:spAutoFit/>
          </a:bodyPr>
          <a:lstStyle/>
          <a:p>
            <a:r>
              <a:rPr lang="en-US" sz="1200" b="1" dirty="0"/>
              <a:t>EXT_SOURCE_3</a:t>
            </a:r>
          </a:p>
        </p:txBody>
      </p:sp>
      <p:pic>
        <p:nvPicPr>
          <p:cNvPr id="24" name="Picture 23">
            <a:extLst>
              <a:ext uri="{FF2B5EF4-FFF2-40B4-BE49-F238E27FC236}">
                <a16:creationId xmlns:a16="http://schemas.microsoft.com/office/drawing/2014/main" id="{5CC2BB8B-4B31-7694-B31F-50D98D3925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0555" y="3550649"/>
            <a:ext cx="5944972" cy="2156409"/>
          </a:xfrm>
          <a:prstGeom prst="rect">
            <a:avLst/>
          </a:prstGeom>
        </p:spPr>
      </p:pic>
      <p:sp>
        <p:nvSpPr>
          <p:cNvPr id="25" name="TextBox 24">
            <a:extLst>
              <a:ext uri="{FF2B5EF4-FFF2-40B4-BE49-F238E27FC236}">
                <a16:creationId xmlns:a16="http://schemas.microsoft.com/office/drawing/2014/main" id="{B431E10D-451E-E52A-A343-F33AA7BA00AB}"/>
              </a:ext>
            </a:extLst>
          </p:cNvPr>
          <p:cNvSpPr txBox="1"/>
          <p:nvPr/>
        </p:nvSpPr>
        <p:spPr>
          <a:xfrm>
            <a:off x="6150555" y="2865354"/>
            <a:ext cx="5799867" cy="646331"/>
          </a:xfrm>
          <a:prstGeom prst="rect">
            <a:avLst/>
          </a:prstGeom>
          <a:noFill/>
        </p:spPr>
        <p:txBody>
          <a:bodyPr wrap="square" rtlCol="0">
            <a:spAutoFit/>
          </a:bodyPr>
          <a:lstStyle/>
          <a:p>
            <a:r>
              <a:rPr lang="en-US" sz="1200" b="1" dirty="0"/>
              <a:t>AMT_REQ_CREDIT_BUREAU_HOUR, AMT_REQ_CREDIT_BUREAU_DAY, AMT_REQ_CREDIT_BUREAU_WEEK,</a:t>
            </a:r>
            <a:r>
              <a:rPr lang="fr-FR" sz="1200" b="1" dirty="0"/>
              <a:t> AMT_REQ_CREDIT_BUREAU_MON, AMT_REQ_CREDIT_BUREAU_QRT,</a:t>
            </a:r>
            <a:r>
              <a:rPr lang="en-US" sz="1200" b="1" dirty="0"/>
              <a:t> AMT_REQ_CREDIT_BUREAU_YEAR </a:t>
            </a:r>
            <a:endParaRPr lang="en-US" sz="1200" dirty="0"/>
          </a:p>
        </p:txBody>
      </p:sp>
      <p:sp>
        <p:nvSpPr>
          <p:cNvPr id="26" name="Scroll: Horizontal 25">
            <a:extLst>
              <a:ext uri="{FF2B5EF4-FFF2-40B4-BE49-F238E27FC236}">
                <a16:creationId xmlns:a16="http://schemas.microsoft.com/office/drawing/2014/main" id="{1B37A9D1-D639-4B84-556F-852D9F5389C4}"/>
              </a:ext>
            </a:extLst>
          </p:cNvPr>
          <p:cNvSpPr/>
          <p:nvPr/>
        </p:nvSpPr>
        <p:spPr>
          <a:xfrm>
            <a:off x="8833452" y="1"/>
            <a:ext cx="3246408" cy="1015664"/>
          </a:xfrm>
          <a:prstGeom prst="horizontalScrol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a:p>
            <a:pPr algn="ctr"/>
            <a:r>
              <a:rPr lang="en-US" sz="1600" b="1" dirty="0"/>
              <a:t>Since the box plot is not skewed, we can impute the missing values with the mean.</a:t>
            </a:r>
          </a:p>
          <a:p>
            <a:pPr algn="ctr"/>
            <a:endParaRPr lang="en-US" dirty="0"/>
          </a:p>
        </p:txBody>
      </p:sp>
    </p:spTree>
    <p:extLst>
      <p:ext uri="{BB962C8B-B14F-4D97-AF65-F5344CB8AC3E}">
        <p14:creationId xmlns:p14="http://schemas.microsoft.com/office/powerpoint/2010/main" val="114555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17A1-FD42-7D39-1D8A-681702DA8821}"/>
              </a:ext>
            </a:extLst>
          </p:cNvPr>
          <p:cNvSpPr>
            <a:spLocks noGrp="1"/>
          </p:cNvSpPr>
          <p:nvPr>
            <p:ph type="title" idx="4294967295"/>
          </p:nvPr>
        </p:nvSpPr>
        <p:spPr>
          <a:xfrm>
            <a:off x="0" y="0"/>
            <a:ext cx="2947988" cy="945402"/>
          </a:xfrm>
        </p:spPr>
        <p:txBody>
          <a:bodyPr>
            <a:normAutofit fontScale="90000"/>
          </a:bodyPr>
          <a:lstStyle/>
          <a:p>
            <a:r>
              <a:rPr lang="en-US" b="1" dirty="0">
                <a:solidFill>
                  <a:schemeClr val="tx1"/>
                </a:solidFill>
              </a:rPr>
              <a:t>       </a:t>
            </a:r>
            <a:r>
              <a:rPr lang="en-US" sz="4000" b="1" dirty="0">
                <a:solidFill>
                  <a:schemeClr val="tx1"/>
                </a:solidFill>
              </a:rPr>
              <a:t>Dataset</a:t>
            </a:r>
            <a:r>
              <a:rPr lang="en-US" b="1" dirty="0">
                <a:solidFill>
                  <a:schemeClr val="tx1"/>
                </a:solidFill>
              </a:rPr>
              <a:t>                                           </a:t>
            </a:r>
            <a:r>
              <a:rPr lang="en-US" sz="2700" b="1" dirty="0">
                <a:solidFill>
                  <a:schemeClr val="tx1"/>
                </a:solidFill>
              </a:rPr>
              <a:t>p</a:t>
            </a:r>
            <a:r>
              <a:rPr lang="en-US" sz="2400" b="1" dirty="0">
                <a:solidFill>
                  <a:schemeClr val="tx1"/>
                </a:solidFill>
              </a:rPr>
              <a:t>revious_data.csv</a:t>
            </a:r>
            <a:endParaRPr lang="en-US" b="1" dirty="0">
              <a:solidFill>
                <a:schemeClr val="tx1"/>
              </a:solidFill>
            </a:endParaRPr>
          </a:p>
        </p:txBody>
      </p:sp>
      <p:sp>
        <p:nvSpPr>
          <p:cNvPr id="9" name="TextBox 8">
            <a:extLst>
              <a:ext uri="{FF2B5EF4-FFF2-40B4-BE49-F238E27FC236}">
                <a16:creationId xmlns:a16="http://schemas.microsoft.com/office/drawing/2014/main" id="{15AD2BF2-2E6A-8432-EACF-EC4C12027072}"/>
              </a:ext>
            </a:extLst>
          </p:cNvPr>
          <p:cNvSpPr txBox="1"/>
          <p:nvPr/>
        </p:nvSpPr>
        <p:spPr>
          <a:xfrm>
            <a:off x="120770" y="1794294"/>
            <a:ext cx="4787660" cy="1477328"/>
          </a:xfrm>
          <a:prstGeom prst="rect">
            <a:avLst/>
          </a:prstGeom>
          <a:noFill/>
        </p:spPr>
        <p:txBody>
          <a:bodyPr wrap="square" rtlCol="0">
            <a:spAutoFit/>
          </a:bodyPr>
          <a:lstStyle/>
          <a:p>
            <a:pPr marL="342900" indent="-342900">
              <a:buFont typeface="Wingdings" panose="05000000000000000000" pitchFamily="2" charset="2"/>
              <a:buChar char="Ø"/>
            </a:pPr>
            <a:r>
              <a:rPr lang="en-US" b="1" dirty="0"/>
              <a:t>No of rows= 49999</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No of columns= 37</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endParaRPr lang="en-US" dirty="0"/>
          </a:p>
        </p:txBody>
      </p:sp>
      <p:sp>
        <p:nvSpPr>
          <p:cNvPr id="10" name="TextBox 9">
            <a:extLst>
              <a:ext uri="{FF2B5EF4-FFF2-40B4-BE49-F238E27FC236}">
                <a16:creationId xmlns:a16="http://schemas.microsoft.com/office/drawing/2014/main" id="{C3B9DF01-2F12-32D0-43AB-A9531570BA1D}"/>
              </a:ext>
            </a:extLst>
          </p:cNvPr>
          <p:cNvSpPr txBox="1"/>
          <p:nvPr/>
        </p:nvSpPr>
        <p:spPr>
          <a:xfrm>
            <a:off x="232913" y="4632385"/>
            <a:ext cx="11809562" cy="2308324"/>
          </a:xfrm>
          <a:prstGeom prst="rect">
            <a:avLst/>
          </a:prstGeom>
          <a:noFill/>
        </p:spPr>
        <p:txBody>
          <a:bodyPr wrap="square" rtlCol="0">
            <a:spAutoFit/>
          </a:bodyPr>
          <a:lstStyle/>
          <a:p>
            <a:pPr marL="342900" indent="-342900">
              <a:buFont typeface="Wingdings" panose="05000000000000000000" pitchFamily="2" charset="2"/>
              <a:buChar char="Ø"/>
            </a:pPr>
            <a:r>
              <a:rPr lang="en-US" b="1" dirty="0"/>
              <a:t>Used COUNTA() to calculate the percentage of missing values for each column.</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Visualized proportion of missing values using clustered column chart .</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We will drop the columns which has 40% or more missing values.</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b="1" dirty="0"/>
              <a:t>Shortened the columns from 37 to 32.</a:t>
            </a:r>
          </a:p>
          <a:p>
            <a:endParaRPr lang="en-US" dirty="0"/>
          </a:p>
        </p:txBody>
      </p:sp>
      <p:pic>
        <p:nvPicPr>
          <p:cNvPr id="12" name="Graphic 11" descr="Bar chart with solid fill">
            <a:extLst>
              <a:ext uri="{FF2B5EF4-FFF2-40B4-BE49-F238E27FC236}">
                <a16:creationId xmlns:a16="http://schemas.microsoft.com/office/drawing/2014/main" id="{5F074C42-AC90-9D29-41D1-17258AF76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895" y="69008"/>
            <a:ext cx="439947" cy="439947"/>
          </a:xfrm>
          <a:prstGeom prst="rect">
            <a:avLst/>
          </a:prstGeom>
        </p:spPr>
      </p:pic>
      <p:pic>
        <p:nvPicPr>
          <p:cNvPr id="4" name="Picture 3">
            <a:extLst>
              <a:ext uri="{FF2B5EF4-FFF2-40B4-BE49-F238E27FC236}">
                <a16:creationId xmlns:a16="http://schemas.microsoft.com/office/drawing/2014/main" id="{E23EDA84-DEDD-1A40-5D8E-6E4FC8605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075" y="0"/>
            <a:ext cx="9330925" cy="4244196"/>
          </a:xfrm>
          <a:prstGeom prst="rect">
            <a:avLst/>
          </a:prstGeom>
        </p:spPr>
      </p:pic>
    </p:spTree>
    <p:extLst>
      <p:ext uri="{BB962C8B-B14F-4D97-AF65-F5344CB8AC3E}">
        <p14:creationId xmlns:p14="http://schemas.microsoft.com/office/powerpoint/2010/main" val="7843081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6926</TotalTime>
  <Words>1984</Words>
  <Application>Microsoft Office PowerPoint</Application>
  <PresentationFormat>Widescreen</PresentationFormat>
  <Paragraphs>234</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Corbel</vt:lpstr>
      <vt:lpstr>Courier New</vt:lpstr>
      <vt:lpstr>Jokerman</vt:lpstr>
      <vt:lpstr>Wingdings</vt:lpstr>
      <vt:lpstr>Wingdings 2</vt:lpstr>
      <vt:lpstr>Frame</vt:lpstr>
      <vt:lpstr>PowerPoint Presentation</vt:lpstr>
      <vt:lpstr>PowerPoint Presentation</vt:lpstr>
      <vt:lpstr>PowerPoint Presentation</vt:lpstr>
      <vt:lpstr>PowerPoint Presentation</vt:lpstr>
      <vt:lpstr>INSIGHTS</vt:lpstr>
      <vt:lpstr>PowerPoint Presentation</vt:lpstr>
      <vt:lpstr>      Dataset application_data.csv</vt:lpstr>
      <vt:lpstr>PowerPoint Presentation</vt:lpstr>
      <vt:lpstr>       Dataset                                           previous_data.csv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prince srivastava</dc:creator>
  <cp:lastModifiedBy>prince srivastava</cp:lastModifiedBy>
  <cp:revision>1</cp:revision>
  <dcterms:created xsi:type="dcterms:W3CDTF">2023-12-16T05:32:17Z</dcterms:created>
  <dcterms:modified xsi:type="dcterms:W3CDTF">2023-12-21T00:58:26Z</dcterms:modified>
</cp:coreProperties>
</file>